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8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E6C219-DF57-4C02-A471-40B2CFB927A4}" type="doc">
      <dgm:prSet loTypeId="urn:microsoft.com/office/officeart/2008/layout/LinedList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4DF3FAF3-ECBC-4533-9E43-BCCF621097EC}">
      <dgm:prSet/>
      <dgm:spPr/>
      <dgm:t>
        <a:bodyPr/>
        <a:lstStyle/>
        <a:p>
          <a:r>
            <a:rPr lang="hu-HU" dirty="0"/>
            <a:t>A gimnáziumi tanulmányok idejére</a:t>
          </a:r>
          <a:endParaRPr lang="en-US" dirty="0"/>
        </a:p>
      </dgm:t>
    </dgm:pt>
    <dgm:pt modelId="{3737879A-BAF3-4C9B-BAC9-C72952525128}" type="parTrans" cxnId="{F180D032-66A2-45E3-8BA0-066C91C8C314}">
      <dgm:prSet/>
      <dgm:spPr/>
      <dgm:t>
        <a:bodyPr/>
        <a:lstStyle/>
        <a:p>
          <a:endParaRPr lang="en-US"/>
        </a:p>
      </dgm:t>
    </dgm:pt>
    <dgm:pt modelId="{21A14EAE-B116-4DBE-87A8-B1BEDDF0ED57}" type="sibTrans" cxnId="{F180D032-66A2-45E3-8BA0-066C91C8C314}">
      <dgm:prSet/>
      <dgm:spPr/>
      <dgm:t>
        <a:bodyPr/>
        <a:lstStyle/>
        <a:p>
          <a:endParaRPr lang="en-US"/>
        </a:p>
      </dgm:t>
    </dgm:pt>
    <dgm:pt modelId="{0939ACA1-466D-4625-87D1-639577A798AD}">
      <dgm:prSet/>
      <dgm:spPr/>
      <dgm:t>
        <a:bodyPr/>
        <a:lstStyle/>
        <a:p>
          <a:r>
            <a:rPr lang="hu-HU" dirty="0"/>
            <a:t>Korlátlan tárhely – jogszerű tartalmak tárolására</a:t>
          </a:r>
          <a:endParaRPr lang="en-US" dirty="0"/>
        </a:p>
      </dgm:t>
    </dgm:pt>
    <dgm:pt modelId="{4EA43B19-824A-4372-91C7-BCDCC8451CBA}" type="parTrans" cxnId="{44210D75-19CB-447B-ADAB-5AC0C0EBC772}">
      <dgm:prSet/>
      <dgm:spPr/>
      <dgm:t>
        <a:bodyPr/>
        <a:lstStyle/>
        <a:p>
          <a:endParaRPr lang="en-US"/>
        </a:p>
      </dgm:t>
    </dgm:pt>
    <dgm:pt modelId="{D7F51B2B-37CB-4D3B-BAFB-30FDCC543079}" type="sibTrans" cxnId="{44210D75-19CB-447B-ADAB-5AC0C0EBC772}">
      <dgm:prSet/>
      <dgm:spPr/>
      <dgm:t>
        <a:bodyPr/>
        <a:lstStyle/>
        <a:p>
          <a:endParaRPr lang="en-US"/>
        </a:p>
      </dgm:t>
    </dgm:pt>
    <dgm:pt modelId="{E80554BB-E0AD-45FE-8A9A-E687AF80BBC2}">
      <dgm:prSet/>
      <dgm:spPr/>
      <dgm:t>
        <a:bodyPr/>
        <a:lstStyle/>
        <a:p>
          <a:r>
            <a:rPr lang="hu-HU" dirty="0"/>
            <a:t>A tárhely az iskola kezelésében</a:t>
          </a:r>
          <a:endParaRPr lang="en-US" dirty="0"/>
        </a:p>
      </dgm:t>
    </dgm:pt>
    <dgm:pt modelId="{4511F90D-D7C2-4452-9A9E-9D7A8E1AA3F2}" type="parTrans" cxnId="{0BF7D2E9-4F5A-491E-A4D5-AFB90C1D561D}">
      <dgm:prSet/>
      <dgm:spPr/>
      <dgm:t>
        <a:bodyPr/>
        <a:lstStyle/>
        <a:p>
          <a:endParaRPr lang="en-US"/>
        </a:p>
      </dgm:t>
    </dgm:pt>
    <dgm:pt modelId="{BB3923D0-5065-400E-9C11-3401F677165C}" type="sibTrans" cxnId="{0BF7D2E9-4F5A-491E-A4D5-AFB90C1D561D}">
      <dgm:prSet/>
      <dgm:spPr/>
      <dgm:t>
        <a:bodyPr/>
        <a:lstStyle/>
        <a:p>
          <a:endParaRPr lang="en-US"/>
        </a:p>
      </dgm:t>
    </dgm:pt>
    <dgm:pt modelId="{B6C7166B-C436-4794-B07E-EE9A8780AC8B}">
      <dgm:prSet/>
      <dgm:spPr/>
      <dgm:t>
        <a:bodyPr/>
        <a:lstStyle/>
        <a:p>
          <a:r>
            <a:rPr lang="hu-HU" dirty="0"/>
            <a:t>Google tanterem – a tananyagok, feladatok számára</a:t>
          </a:r>
          <a:endParaRPr lang="en-US" dirty="0"/>
        </a:p>
      </dgm:t>
    </dgm:pt>
    <dgm:pt modelId="{9BE7AB3D-378D-4672-9D9A-45A306AE38E7}" type="parTrans" cxnId="{9C343D62-1E20-47AE-BC52-4E0C60709CA1}">
      <dgm:prSet/>
      <dgm:spPr/>
      <dgm:t>
        <a:bodyPr/>
        <a:lstStyle/>
        <a:p>
          <a:endParaRPr lang="en-US"/>
        </a:p>
      </dgm:t>
    </dgm:pt>
    <dgm:pt modelId="{B17D0B1E-C14D-4AC1-8EEC-69175643D7D0}" type="sibTrans" cxnId="{9C343D62-1E20-47AE-BC52-4E0C60709CA1}">
      <dgm:prSet/>
      <dgm:spPr/>
      <dgm:t>
        <a:bodyPr/>
        <a:lstStyle/>
        <a:p>
          <a:endParaRPr lang="en-US"/>
        </a:p>
      </dgm:t>
    </dgm:pt>
    <dgm:pt modelId="{07CBB657-4DD0-424A-932C-A69AAE828FD2}">
      <dgm:prSet/>
      <dgm:spPr/>
      <dgm:t>
        <a:bodyPr/>
        <a:lstStyle/>
        <a:p>
          <a:r>
            <a:rPr lang="hu-HU"/>
            <a:t>Személyiségi jogokat tiszteletben tartva</a:t>
          </a:r>
          <a:endParaRPr lang="en-US"/>
        </a:p>
      </dgm:t>
    </dgm:pt>
    <dgm:pt modelId="{F0F59E5B-C327-4487-A05A-061E9AECBEFA}" type="parTrans" cxnId="{03F520E4-A9E6-48B4-A9F6-59DA4AB8C3FF}">
      <dgm:prSet/>
      <dgm:spPr/>
      <dgm:t>
        <a:bodyPr/>
        <a:lstStyle/>
        <a:p>
          <a:endParaRPr lang="en-US"/>
        </a:p>
      </dgm:t>
    </dgm:pt>
    <dgm:pt modelId="{78063F40-E2E7-4F83-B3DA-F7C9BC26F664}" type="sibTrans" cxnId="{03F520E4-A9E6-48B4-A9F6-59DA4AB8C3FF}">
      <dgm:prSet/>
      <dgm:spPr/>
      <dgm:t>
        <a:bodyPr/>
        <a:lstStyle/>
        <a:p>
          <a:endParaRPr lang="en-US"/>
        </a:p>
      </dgm:t>
    </dgm:pt>
    <dgm:pt modelId="{537FEFEF-0D3D-4B4C-A5BB-9E74341226E2}">
      <dgm:prSet/>
      <dgm:spPr/>
      <dgm:t>
        <a:bodyPr/>
        <a:lstStyle/>
        <a:p>
          <a:r>
            <a:rPr lang="hu-HU" dirty="0"/>
            <a:t>Saját általános iskolai diákok esetén… </a:t>
          </a:r>
          <a:r>
            <a:rPr lang="hu-HU" dirty="0" smtClean="0"/>
            <a:t>a régi fiók új nevet kapott és új jelszót, a tartalom maradt benne.</a:t>
          </a:r>
          <a:endParaRPr lang="en-US" dirty="0"/>
        </a:p>
      </dgm:t>
    </dgm:pt>
    <dgm:pt modelId="{0FE791CC-3EA2-4BCF-878B-08868A94713C}" type="parTrans" cxnId="{90990F02-4ABE-4A81-ABF6-C320CFD8883A}">
      <dgm:prSet/>
      <dgm:spPr/>
      <dgm:t>
        <a:bodyPr/>
        <a:lstStyle/>
        <a:p>
          <a:endParaRPr lang="en-US"/>
        </a:p>
      </dgm:t>
    </dgm:pt>
    <dgm:pt modelId="{36261EFF-9138-4280-AA38-94E0A47309EB}" type="sibTrans" cxnId="{90990F02-4ABE-4A81-ABF6-C320CFD8883A}">
      <dgm:prSet/>
      <dgm:spPr/>
      <dgm:t>
        <a:bodyPr/>
        <a:lstStyle/>
        <a:p>
          <a:endParaRPr lang="en-US"/>
        </a:p>
      </dgm:t>
    </dgm:pt>
    <dgm:pt modelId="{60CD2286-2B89-49CC-837A-FE571B30AFF3}" type="pres">
      <dgm:prSet presAssocID="{B5E6C219-DF57-4C02-A471-40B2CFB927A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161036A2-BDF6-4FF1-991D-0B4B399EE989}" type="pres">
      <dgm:prSet presAssocID="{4DF3FAF3-ECBC-4533-9E43-BCCF621097EC}" presName="thickLine" presStyleLbl="alignNode1" presStyleIdx="0" presStyleCnt="6"/>
      <dgm:spPr/>
    </dgm:pt>
    <dgm:pt modelId="{A0E050F8-086E-4EE5-93FD-E323028E516B}" type="pres">
      <dgm:prSet presAssocID="{4DF3FAF3-ECBC-4533-9E43-BCCF621097EC}" presName="horz1" presStyleCnt="0"/>
      <dgm:spPr/>
    </dgm:pt>
    <dgm:pt modelId="{EC5F6B8A-2AF7-4DC2-BA0D-4E9583D828D6}" type="pres">
      <dgm:prSet presAssocID="{4DF3FAF3-ECBC-4533-9E43-BCCF621097EC}" presName="tx1" presStyleLbl="revTx" presStyleIdx="0" presStyleCnt="6"/>
      <dgm:spPr/>
      <dgm:t>
        <a:bodyPr/>
        <a:lstStyle/>
        <a:p>
          <a:endParaRPr lang="hu-HU"/>
        </a:p>
      </dgm:t>
    </dgm:pt>
    <dgm:pt modelId="{A3A45577-499D-4FED-9FF0-2BD55546AB0C}" type="pres">
      <dgm:prSet presAssocID="{4DF3FAF3-ECBC-4533-9E43-BCCF621097EC}" presName="vert1" presStyleCnt="0"/>
      <dgm:spPr/>
    </dgm:pt>
    <dgm:pt modelId="{A136FC44-6AF1-457C-804E-21B5FEE558F1}" type="pres">
      <dgm:prSet presAssocID="{0939ACA1-466D-4625-87D1-639577A798AD}" presName="thickLine" presStyleLbl="alignNode1" presStyleIdx="1" presStyleCnt="6"/>
      <dgm:spPr/>
    </dgm:pt>
    <dgm:pt modelId="{52BFC416-8491-481F-AEA9-7E006064388A}" type="pres">
      <dgm:prSet presAssocID="{0939ACA1-466D-4625-87D1-639577A798AD}" presName="horz1" presStyleCnt="0"/>
      <dgm:spPr/>
    </dgm:pt>
    <dgm:pt modelId="{2C982FDE-4A95-42B0-A8FC-5C4B7D1F600B}" type="pres">
      <dgm:prSet presAssocID="{0939ACA1-466D-4625-87D1-639577A798AD}" presName="tx1" presStyleLbl="revTx" presStyleIdx="1" presStyleCnt="6"/>
      <dgm:spPr/>
      <dgm:t>
        <a:bodyPr/>
        <a:lstStyle/>
        <a:p>
          <a:endParaRPr lang="hu-HU"/>
        </a:p>
      </dgm:t>
    </dgm:pt>
    <dgm:pt modelId="{FC4A369A-BE2E-4202-9330-9F7D488FE616}" type="pres">
      <dgm:prSet presAssocID="{0939ACA1-466D-4625-87D1-639577A798AD}" presName="vert1" presStyleCnt="0"/>
      <dgm:spPr/>
    </dgm:pt>
    <dgm:pt modelId="{980CCD65-50B8-4B5C-92EA-7069577CB201}" type="pres">
      <dgm:prSet presAssocID="{E80554BB-E0AD-45FE-8A9A-E687AF80BBC2}" presName="thickLine" presStyleLbl="alignNode1" presStyleIdx="2" presStyleCnt="6"/>
      <dgm:spPr/>
    </dgm:pt>
    <dgm:pt modelId="{91F37CB5-13A4-4A05-A8E7-61FFD07B92CA}" type="pres">
      <dgm:prSet presAssocID="{E80554BB-E0AD-45FE-8A9A-E687AF80BBC2}" presName="horz1" presStyleCnt="0"/>
      <dgm:spPr/>
    </dgm:pt>
    <dgm:pt modelId="{A7A666F7-8473-4D9B-8BCD-6891C9D75CE0}" type="pres">
      <dgm:prSet presAssocID="{E80554BB-E0AD-45FE-8A9A-E687AF80BBC2}" presName="tx1" presStyleLbl="revTx" presStyleIdx="2" presStyleCnt="6"/>
      <dgm:spPr/>
      <dgm:t>
        <a:bodyPr/>
        <a:lstStyle/>
        <a:p>
          <a:endParaRPr lang="hu-HU"/>
        </a:p>
      </dgm:t>
    </dgm:pt>
    <dgm:pt modelId="{6C610563-A31A-4CF1-9AF3-9D1ECE4690C3}" type="pres">
      <dgm:prSet presAssocID="{E80554BB-E0AD-45FE-8A9A-E687AF80BBC2}" presName="vert1" presStyleCnt="0"/>
      <dgm:spPr/>
    </dgm:pt>
    <dgm:pt modelId="{3A07985A-4370-4A4F-9A2F-917CBB29E58B}" type="pres">
      <dgm:prSet presAssocID="{B6C7166B-C436-4794-B07E-EE9A8780AC8B}" presName="thickLine" presStyleLbl="alignNode1" presStyleIdx="3" presStyleCnt="6"/>
      <dgm:spPr/>
    </dgm:pt>
    <dgm:pt modelId="{DB3DE7C9-4C48-478B-83A4-6E5F5804E522}" type="pres">
      <dgm:prSet presAssocID="{B6C7166B-C436-4794-B07E-EE9A8780AC8B}" presName="horz1" presStyleCnt="0"/>
      <dgm:spPr/>
    </dgm:pt>
    <dgm:pt modelId="{42BF625B-CA8A-45BB-97AE-6A74E8737294}" type="pres">
      <dgm:prSet presAssocID="{B6C7166B-C436-4794-B07E-EE9A8780AC8B}" presName="tx1" presStyleLbl="revTx" presStyleIdx="3" presStyleCnt="6"/>
      <dgm:spPr/>
      <dgm:t>
        <a:bodyPr/>
        <a:lstStyle/>
        <a:p>
          <a:endParaRPr lang="hu-HU"/>
        </a:p>
      </dgm:t>
    </dgm:pt>
    <dgm:pt modelId="{8567F379-0AB4-40DE-BC24-9D6FA27F774E}" type="pres">
      <dgm:prSet presAssocID="{B6C7166B-C436-4794-B07E-EE9A8780AC8B}" presName="vert1" presStyleCnt="0"/>
      <dgm:spPr/>
    </dgm:pt>
    <dgm:pt modelId="{F8BAE2D8-A5E5-4343-A13C-D02EF2892A94}" type="pres">
      <dgm:prSet presAssocID="{07CBB657-4DD0-424A-932C-A69AAE828FD2}" presName="thickLine" presStyleLbl="alignNode1" presStyleIdx="4" presStyleCnt="6"/>
      <dgm:spPr/>
    </dgm:pt>
    <dgm:pt modelId="{3D490651-6DD0-451D-970D-940BAAA24B1A}" type="pres">
      <dgm:prSet presAssocID="{07CBB657-4DD0-424A-932C-A69AAE828FD2}" presName="horz1" presStyleCnt="0"/>
      <dgm:spPr/>
    </dgm:pt>
    <dgm:pt modelId="{B1332CF2-BCE8-471D-9FCF-620ACA5AE9D9}" type="pres">
      <dgm:prSet presAssocID="{07CBB657-4DD0-424A-932C-A69AAE828FD2}" presName="tx1" presStyleLbl="revTx" presStyleIdx="4" presStyleCnt="6"/>
      <dgm:spPr/>
      <dgm:t>
        <a:bodyPr/>
        <a:lstStyle/>
        <a:p>
          <a:endParaRPr lang="hu-HU"/>
        </a:p>
      </dgm:t>
    </dgm:pt>
    <dgm:pt modelId="{17B085E7-E639-4DCD-AB78-5C4AA738E78E}" type="pres">
      <dgm:prSet presAssocID="{07CBB657-4DD0-424A-932C-A69AAE828FD2}" presName="vert1" presStyleCnt="0"/>
      <dgm:spPr/>
    </dgm:pt>
    <dgm:pt modelId="{4DDCEC96-9819-4A1B-B933-D7A7B1B4A4AA}" type="pres">
      <dgm:prSet presAssocID="{537FEFEF-0D3D-4B4C-A5BB-9E74341226E2}" presName="thickLine" presStyleLbl="alignNode1" presStyleIdx="5" presStyleCnt="6"/>
      <dgm:spPr/>
    </dgm:pt>
    <dgm:pt modelId="{1405E51F-CEA1-4250-A505-59E2F4139537}" type="pres">
      <dgm:prSet presAssocID="{537FEFEF-0D3D-4B4C-A5BB-9E74341226E2}" presName="horz1" presStyleCnt="0"/>
      <dgm:spPr/>
    </dgm:pt>
    <dgm:pt modelId="{808F6830-CA66-4F99-924E-49D020E615B0}" type="pres">
      <dgm:prSet presAssocID="{537FEFEF-0D3D-4B4C-A5BB-9E74341226E2}" presName="tx1" presStyleLbl="revTx" presStyleIdx="5" presStyleCnt="6"/>
      <dgm:spPr/>
      <dgm:t>
        <a:bodyPr/>
        <a:lstStyle/>
        <a:p>
          <a:endParaRPr lang="hu-HU"/>
        </a:p>
      </dgm:t>
    </dgm:pt>
    <dgm:pt modelId="{DF690707-34A3-48C5-9451-804CC8D6580A}" type="pres">
      <dgm:prSet presAssocID="{537FEFEF-0D3D-4B4C-A5BB-9E74341226E2}" presName="vert1" presStyleCnt="0"/>
      <dgm:spPr/>
    </dgm:pt>
  </dgm:ptLst>
  <dgm:cxnLst>
    <dgm:cxn modelId="{03F520E4-A9E6-48B4-A9F6-59DA4AB8C3FF}" srcId="{B5E6C219-DF57-4C02-A471-40B2CFB927A4}" destId="{07CBB657-4DD0-424A-932C-A69AAE828FD2}" srcOrd="4" destOrd="0" parTransId="{F0F59E5B-C327-4487-A05A-061E9AECBEFA}" sibTransId="{78063F40-E2E7-4F83-B3DA-F7C9BC26F664}"/>
    <dgm:cxn modelId="{36215909-F4E3-482D-9276-3007BC065182}" type="presOf" srcId="{07CBB657-4DD0-424A-932C-A69AAE828FD2}" destId="{B1332CF2-BCE8-471D-9FCF-620ACA5AE9D9}" srcOrd="0" destOrd="0" presId="urn:microsoft.com/office/officeart/2008/layout/LinedList"/>
    <dgm:cxn modelId="{70C6248B-B335-4A29-9E78-8760189394C2}" type="presOf" srcId="{B6C7166B-C436-4794-B07E-EE9A8780AC8B}" destId="{42BF625B-CA8A-45BB-97AE-6A74E8737294}" srcOrd="0" destOrd="0" presId="urn:microsoft.com/office/officeart/2008/layout/LinedList"/>
    <dgm:cxn modelId="{9C343D62-1E20-47AE-BC52-4E0C60709CA1}" srcId="{B5E6C219-DF57-4C02-A471-40B2CFB927A4}" destId="{B6C7166B-C436-4794-B07E-EE9A8780AC8B}" srcOrd="3" destOrd="0" parTransId="{9BE7AB3D-378D-4672-9D9A-45A306AE38E7}" sibTransId="{B17D0B1E-C14D-4AC1-8EEC-69175643D7D0}"/>
    <dgm:cxn modelId="{69D42525-AB14-4ADB-807D-4F2B2D0A7947}" type="presOf" srcId="{537FEFEF-0D3D-4B4C-A5BB-9E74341226E2}" destId="{808F6830-CA66-4F99-924E-49D020E615B0}" srcOrd="0" destOrd="0" presId="urn:microsoft.com/office/officeart/2008/layout/LinedList"/>
    <dgm:cxn modelId="{055F3988-048F-4728-8E8A-E6DD9B6F1702}" type="presOf" srcId="{4DF3FAF3-ECBC-4533-9E43-BCCF621097EC}" destId="{EC5F6B8A-2AF7-4DC2-BA0D-4E9583D828D6}" srcOrd="0" destOrd="0" presId="urn:microsoft.com/office/officeart/2008/layout/LinedList"/>
    <dgm:cxn modelId="{33C45AFF-5F5F-42EC-B65D-232C57606504}" type="presOf" srcId="{B5E6C219-DF57-4C02-A471-40B2CFB927A4}" destId="{60CD2286-2B89-49CC-837A-FE571B30AFF3}" srcOrd="0" destOrd="0" presId="urn:microsoft.com/office/officeart/2008/layout/LinedList"/>
    <dgm:cxn modelId="{44210D75-19CB-447B-ADAB-5AC0C0EBC772}" srcId="{B5E6C219-DF57-4C02-A471-40B2CFB927A4}" destId="{0939ACA1-466D-4625-87D1-639577A798AD}" srcOrd="1" destOrd="0" parTransId="{4EA43B19-824A-4372-91C7-BCDCC8451CBA}" sibTransId="{D7F51B2B-37CB-4D3B-BAFB-30FDCC543079}"/>
    <dgm:cxn modelId="{F180D032-66A2-45E3-8BA0-066C91C8C314}" srcId="{B5E6C219-DF57-4C02-A471-40B2CFB927A4}" destId="{4DF3FAF3-ECBC-4533-9E43-BCCF621097EC}" srcOrd="0" destOrd="0" parTransId="{3737879A-BAF3-4C9B-BAC9-C72952525128}" sibTransId="{21A14EAE-B116-4DBE-87A8-B1BEDDF0ED57}"/>
    <dgm:cxn modelId="{0BF7D2E9-4F5A-491E-A4D5-AFB90C1D561D}" srcId="{B5E6C219-DF57-4C02-A471-40B2CFB927A4}" destId="{E80554BB-E0AD-45FE-8A9A-E687AF80BBC2}" srcOrd="2" destOrd="0" parTransId="{4511F90D-D7C2-4452-9A9E-9D7A8E1AA3F2}" sibTransId="{BB3923D0-5065-400E-9C11-3401F677165C}"/>
    <dgm:cxn modelId="{127387C3-DEA2-428C-B5E2-825BA047978D}" type="presOf" srcId="{E80554BB-E0AD-45FE-8A9A-E687AF80BBC2}" destId="{A7A666F7-8473-4D9B-8BCD-6891C9D75CE0}" srcOrd="0" destOrd="0" presId="urn:microsoft.com/office/officeart/2008/layout/LinedList"/>
    <dgm:cxn modelId="{90990F02-4ABE-4A81-ABF6-C320CFD8883A}" srcId="{B5E6C219-DF57-4C02-A471-40B2CFB927A4}" destId="{537FEFEF-0D3D-4B4C-A5BB-9E74341226E2}" srcOrd="5" destOrd="0" parTransId="{0FE791CC-3EA2-4BCF-878B-08868A94713C}" sibTransId="{36261EFF-9138-4280-AA38-94E0A47309EB}"/>
    <dgm:cxn modelId="{3A682473-19C8-4F76-B45B-7FF904F8B5FF}" type="presOf" srcId="{0939ACA1-466D-4625-87D1-639577A798AD}" destId="{2C982FDE-4A95-42B0-A8FC-5C4B7D1F600B}" srcOrd="0" destOrd="0" presId="urn:microsoft.com/office/officeart/2008/layout/LinedList"/>
    <dgm:cxn modelId="{0ABC3C39-EDE5-4D2D-AEC3-176DF4C63FAF}" type="presParOf" srcId="{60CD2286-2B89-49CC-837A-FE571B30AFF3}" destId="{161036A2-BDF6-4FF1-991D-0B4B399EE989}" srcOrd="0" destOrd="0" presId="urn:microsoft.com/office/officeart/2008/layout/LinedList"/>
    <dgm:cxn modelId="{7CE0E1A2-CB33-41EE-8C5B-3411EA9F152C}" type="presParOf" srcId="{60CD2286-2B89-49CC-837A-FE571B30AFF3}" destId="{A0E050F8-086E-4EE5-93FD-E323028E516B}" srcOrd="1" destOrd="0" presId="urn:microsoft.com/office/officeart/2008/layout/LinedList"/>
    <dgm:cxn modelId="{2371526B-2550-4CC0-9DB3-E7A3135C2468}" type="presParOf" srcId="{A0E050F8-086E-4EE5-93FD-E323028E516B}" destId="{EC5F6B8A-2AF7-4DC2-BA0D-4E9583D828D6}" srcOrd="0" destOrd="0" presId="urn:microsoft.com/office/officeart/2008/layout/LinedList"/>
    <dgm:cxn modelId="{0DB19FB7-363F-433C-A937-EAAA3FDE03FD}" type="presParOf" srcId="{A0E050F8-086E-4EE5-93FD-E323028E516B}" destId="{A3A45577-499D-4FED-9FF0-2BD55546AB0C}" srcOrd="1" destOrd="0" presId="urn:microsoft.com/office/officeart/2008/layout/LinedList"/>
    <dgm:cxn modelId="{E1108620-4E91-4AD0-9611-E37F91168C20}" type="presParOf" srcId="{60CD2286-2B89-49CC-837A-FE571B30AFF3}" destId="{A136FC44-6AF1-457C-804E-21B5FEE558F1}" srcOrd="2" destOrd="0" presId="urn:microsoft.com/office/officeart/2008/layout/LinedList"/>
    <dgm:cxn modelId="{6DD67879-9522-4A3F-A623-48182317BCA6}" type="presParOf" srcId="{60CD2286-2B89-49CC-837A-FE571B30AFF3}" destId="{52BFC416-8491-481F-AEA9-7E006064388A}" srcOrd="3" destOrd="0" presId="urn:microsoft.com/office/officeart/2008/layout/LinedList"/>
    <dgm:cxn modelId="{60035C08-D14E-44FD-921C-B9F15F2FA642}" type="presParOf" srcId="{52BFC416-8491-481F-AEA9-7E006064388A}" destId="{2C982FDE-4A95-42B0-A8FC-5C4B7D1F600B}" srcOrd="0" destOrd="0" presId="urn:microsoft.com/office/officeart/2008/layout/LinedList"/>
    <dgm:cxn modelId="{C75216E1-91A1-46A0-875C-9055125F14EA}" type="presParOf" srcId="{52BFC416-8491-481F-AEA9-7E006064388A}" destId="{FC4A369A-BE2E-4202-9330-9F7D488FE616}" srcOrd="1" destOrd="0" presId="urn:microsoft.com/office/officeart/2008/layout/LinedList"/>
    <dgm:cxn modelId="{265C16C9-0361-4912-B31B-BFDB433641FA}" type="presParOf" srcId="{60CD2286-2B89-49CC-837A-FE571B30AFF3}" destId="{980CCD65-50B8-4B5C-92EA-7069577CB201}" srcOrd="4" destOrd="0" presId="urn:microsoft.com/office/officeart/2008/layout/LinedList"/>
    <dgm:cxn modelId="{7C8F9C78-727B-4EAC-AA2B-EEF33D4147BF}" type="presParOf" srcId="{60CD2286-2B89-49CC-837A-FE571B30AFF3}" destId="{91F37CB5-13A4-4A05-A8E7-61FFD07B92CA}" srcOrd="5" destOrd="0" presId="urn:microsoft.com/office/officeart/2008/layout/LinedList"/>
    <dgm:cxn modelId="{38CE7E34-D430-4CFB-BD4B-BD5AE9022D0B}" type="presParOf" srcId="{91F37CB5-13A4-4A05-A8E7-61FFD07B92CA}" destId="{A7A666F7-8473-4D9B-8BCD-6891C9D75CE0}" srcOrd="0" destOrd="0" presId="urn:microsoft.com/office/officeart/2008/layout/LinedList"/>
    <dgm:cxn modelId="{B30C4E57-8201-4F21-9A92-B2D346F296B5}" type="presParOf" srcId="{91F37CB5-13A4-4A05-A8E7-61FFD07B92CA}" destId="{6C610563-A31A-4CF1-9AF3-9D1ECE4690C3}" srcOrd="1" destOrd="0" presId="urn:microsoft.com/office/officeart/2008/layout/LinedList"/>
    <dgm:cxn modelId="{B94EF987-1300-437C-A68B-5AE3CD48EA11}" type="presParOf" srcId="{60CD2286-2B89-49CC-837A-FE571B30AFF3}" destId="{3A07985A-4370-4A4F-9A2F-917CBB29E58B}" srcOrd="6" destOrd="0" presId="urn:microsoft.com/office/officeart/2008/layout/LinedList"/>
    <dgm:cxn modelId="{05CD5F3A-FFEE-48BE-AEEF-0098FC4DEE37}" type="presParOf" srcId="{60CD2286-2B89-49CC-837A-FE571B30AFF3}" destId="{DB3DE7C9-4C48-478B-83A4-6E5F5804E522}" srcOrd="7" destOrd="0" presId="urn:microsoft.com/office/officeart/2008/layout/LinedList"/>
    <dgm:cxn modelId="{5765042B-685B-467C-AF1C-74A4BF132693}" type="presParOf" srcId="{DB3DE7C9-4C48-478B-83A4-6E5F5804E522}" destId="{42BF625B-CA8A-45BB-97AE-6A74E8737294}" srcOrd="0" destOrd="0" presId="urn:microsoft.com/office/officeart/2008/layout/LinedList"/>
    <dgm:cxn modelId="{BF5ABCCD-64D5-437F-9EBE-012FB667F009}" type="presParOf" srcId="{DB3DE7C9-4C48-478B-83A4-6E5F5804E522}" destId="{8567F379-0AB4-40DE-BC24-9D6FA27F774E}" srcOrd="1" destOrd="0" presId="urn:microsoft.com/office/officeart/2008/layout/LinedList"/>
    <dgm:cxn modelId="{D5639E94-2FA5-46AA-9913-854E72412552}" type="presParOf" srcId="{60CD2286-2B89-49CC-837A-FE571B30AFF3}" destId="{F8BAE2D8-A5E5-4343-A13C-D02EF2892A94}" srcOrd="8" destOrd="0" presId="urn:microsoft.com/office/officeart/2008/layout/LinedList"/>
    <dgm:cxn modelId="{024D0668-FAB7-40FA-BB16-6B5B775E35EA}" type="presParOf" srcId="{60CD2286-2B89-49CC-837A-FE571B30AFF3}" destId="{3D490651-6DD0-451D-970D-940BAAA24B1A}" srcOrd="9" destOrd="0" presId="urn:microsoft.com/office/officeart/2008/layout/LinedList"/>
    <dgm:cxn modelId="{E570B625-AAD7-4047-9FB0-CC340C00FF6F}" type="presParOf" srcId="{3D490651-6DD0-451D-970D-940BAAA24B1A}" destId="{B1332CF2-BCE8-471D-9FCF-620ACA5AE9D9}" srcOrd="0" destOrd="0" presId="urn:microsoft.com/office/officeart/2008/layout/LinedList"/>
    <dgm:cxn modelId="{A18CD3AF-DF28-4451-98D2-6297E9866DCF}" type="presParOf" srcId="{3D490651-6DD0-451D-970D-940BAAA24B1A}" destId="{17B085E7-E639-4DCD-AB78-5C4AA738E78E}" srcOrd="1" destOrd="0" presId="urn:microsoft.com/office/officeart/2008/layout/LinedList"/>
    <dgm:cxn modelId="{5A3710E8-7F45-49D4-B8FD-BB91D8730B8B}" type="presParOf" srcId="{60CD2286-2B89-49CC-837A-FE571B30AFF3}" destId="{4DDCEC96-9819-4A1B-B933-D7A7B1B4A4AA}" srcOrd="10" destOrd="0" presId="urn:microsoft.com/office/officeart/2008/layout/LinedList"/>
    <dgm:cxn modelId="{2A1346C6-7DCE-4550-8879-8E39C5ADD20A}" type="presParOf" srcId="{60CD2286-2B89-49CC-837A-FE571B30AFF3}" destId="{1405E51F-CEA1-4250-A505-59E2F4139537}" srcOrd="11" destOrd="0" presId="urn:microsoft.com/office/officeart/2008/layout/LinedList"/>
    <dgm:cxn modelId="{60EFF128-8851-4F70-8AD3-CDE3C11AF0E4}" type="presParOf" srcId="{1405E51F-CEA1-4250-A505-59E2F4139537}" destId="{808F6830-CA66-4F99-924E-49D020E615B0}" srcOrd="0" destOrd="0" presId="urn:microsoft.com/office/officeart/2008/layout/LinedList"/>
    <dgm:cxn modelId="{9E8785C3-3852-4387-8997-8D5477C1165D}" type="presParOf" srcId="{1405E51F-CEA1-4250-A505-59E2F4139537}" destId="{DF690707-34A3-48C5-9451-804CC8D6580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84436A-8CE7-4889-8215-A30AF1742FD5}" type="doc">
      <dgm:prSet loTypeId="urn:microsoft.com/office/officeart/2005/8/layout/vProcess5" loCatId="process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73653FB-010C-4EA5-A464-E27ADA8923B2}">
      <dgm:prSet/>
      <dgm:spPr/>
      <dgm:t>
        <a:bodyPr/>
        <a:lstStyle/>
        <a:p>
          <a:r>
            <a:rPr lang="hu-HU" dirty="0"/>
            <a:t>Az iskolát támogató alapítvány</a:t>
          </a:r>
          <a:endParaRPr lang="en-US" dirty="0"/>
        </a:p>
      </dgm:t>
    </dgm:pt>
    <dgm:pt modelId="{522DAA47-B8C7-4F20-9114-020535B0D7B4}" type="parTrans" cxnId="{F23A990D-D893-44DA-919A-30DE67F0948F}">
      <dgm:prSet/>
      <dgm:spPr/>
      <dgm:t>
        <a:bodyPr/>
        <a:lstStyle/>
        <a:p>
          <a:endParaRPr lang="en-US"/>
        </a:p>
      </dgm:t>
    </dgm:pt>
    <dgm:pt modelId="{6884B50D-5BCA-4DF1-95D6-FDA462CA16A6}" type="sibTrans" cxnId="{F23A990D-D893-44DA-919A-30DE67F0948F}">
      <dgm:prSet/>
      <dgm:spPr/>
      <dgm:t>
        <a:bodyPr/>
        <a:lstStyle/>
        <a:p>
          <a:endParaRPr lang="en-US"/>
        </a:p>
      </dgm:t>
    </dgm:pt>
    <dgm:pt modelId="{85081F56-E225-4AE2-BA3D-914811AE0074}">
      <dgm:prSet/>
      <dgm:spPr/>
      <dgm:t>
        <a:bodyPr/>
        <a:lstStyle/>
        <a:p>
          <a:r>
            <a:rPr lang="hu-HU" dirty="0"/>
            <a:t>Támogatása önkéntes, nem tartjuk nyilván</a:t>
          </a:r>
          <a:endParaRPr lang="en-US" dirty="0"/>
        </a:p>
      </dgm:t>
    </dgm:pt>
    <dgm:pt modelId="{CE9AF81F-CD8D-46D7-AB64-C8B882FB6F59}" type="parTrans" cxnId="{2175FFE0-7514-4E73-90DC-9F99B0BA53BC}">
      <dgm:prSet/>
      <dgm:spPr/>
      <dgm:t>
        <a:bodyPr/>
        <a:lstStyle/>
        <a:p>
          <a:endParaRPr lang="en-US"/>
        </a:p>
      </dgm:t>
    </dgm:pt>
    <dgm:pt modelId="{930EE85D-F8B0-4857-A9A3-3E5CCB81A1C5}" type="sibTrans" cxnId="{2175FFE0-7514-4E73-90DC-9F99B0BA53BC}">
      <dgm:prSet/>
      <dgm:spPr/>
      <dgm:t>
        <a:bodyPr/>
        <a:lstStyle/>
        <a:p>
          <a:endParaRPr lang="en-US"/>
        </a:p>
      </dgm:t>
    </dgm:pt>
    <dgm:pt modelId="{AFB4B3A3-0A4D-4FFB-BF5D-79446FBCD855}">
      <dgm:prSet/>
      <dgm:spPr/>
      <dgm:t>
        <a:bodyPr/>
        <a:lstStyle/>
        <a:p>
          <a:r>
            <a:rPr lang="hu-HU" dirty="0"/>
            <a:t>A támogatása nagyban segíti az iskola működését</a:t>
          </a:r>
          <a:endParaRPr lang="en-US" dirty="0"/>
        </a:p>
      </dgm:t>
    </dgm:pt>
    <dgm:pt modelId="{F07AF33E-AB29-470C-BD2A-8B9C6700172F}" type="parTrans" cxnId="{D4F306E1-E0A2-4980-B92E-0FFF1653FF83}">
      <dgm:prSet/>
      <dgm:spPr/>
      <dgm:t>
        <a:bodyPr/>
        <a:lstStyle/>
        <a:p>
          <a:endParaRPr lang="en-US"/>
        </a:p>
      </dgm:t>
    </dgm:pt>
    <dgm:pt modelId="{A75C99C2-53B7-4960-B915-F06A60012D6C}" type="sibTrans" cxnId="{D4F306E1-E0A2-4980-B92E-0FFF1653FF83}">
      <dgm:prSet/>
      <dgm:spPr/>
      <dgm:t>
        <a:bodyPr/>
        <a:lstStyle/>
        <a:p>
          <a:endParaRPr lang="en-US"/>
        </a:p>
      </dgm:t>
    </dgm:pt>
    <dgm:pt modelId="{6994D2FE-EE3E-46C9-9902-287ACC929C8E}">
      <dgm:prSet/>
      <dgm:spPr/>
      <dgm:t>
        <a:bodyPr/>
        <a:lstStyle/>
        <a:p>
          <a:r>
            <a:rPr lang="hu-HU" dirty="0"/>
            <a:t>Az SZMK kéri a támogatást, kérjük, hogy erről beszéljenek </a:t>
          </a:r>
          <a:r>
            <a:rPr lang="hu-HU" dirty="0" smtClean="0"/>
            <a:t>szeptemberben – egyszeri </a:t>
          </a:r>
          <a:r>
            <a:rPr lang="hu-HU" dirty="0" smtClean="0"/>
            <a:t>(2500 </a:t>
          </a:r>
          <a:r>
            <a:rPr lang="hu-HU" dirty="0" smtClean="0"/>
            <a:t>Ft / rendszeres)</a:t>
          </a:r>
          <a:endParaRPr lang="en-US" dirty="0"/>
        </a:p>
      </dgm:t>
    </dgm:pt>
    <dgm:pt modelId="{0DD84130-8944-4407-9FA6-FF78667607F0}" type="parTrans" cxnId="{64027F09-61EC-434D-942D-2ADB0D39A000}">
      <dgm:prSet/>
      <dgm:spPr/>
      <dgm:t>
        <a:bodyPr/>
        <a:lstStyle/>
        <a:p>
          <a:endParaRPr lang="en-US"/>
        </a:p>
      </dgm:t>
    </dgm:pt>
    <dgm:pt modelId="{EEB5CDC8-C886-492D-960C-D38F883F74B3}" type="sibTrans" cxnId="{64027F09-61EC-434D-942D-2ADB0D39A000}">
      <dgm:prSet/>
      <dgm:spPr/>
      <dgm:t>
        <a:bodyPr/>
        <a:lstStyle/>
        <a:p>
          <a:endParaRPr lang="en-US"/>
        </a:p>
      </dgm:t>
    </dgm:pt>
    <dgm:pt modelId="{916C7F6E-DB2C-4996-9773-705631F02192}" type="pres">
      <dgm:prSet presAssocID="{9084436A-8CE7-4889-8215-A30AF1742FD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12961057-11EB-4BB7-9BBE-229FE820E88B}" type="pres">
      <dgm:prSet presAssocID="{9084436A-8CE7-4889-8215-A30AF1742FD5}" presName="dummyMaxCanvas" presStyleCnt="0">
        <dgm:presLayoutVars/>
      </dgm:prSet>
      <dgm:spPr/>
    </dgm:pt>
    <dgm:pt modelId="{B0E72041-DCB1-4E80-8A3C-7A9E3DF95DCB}" type="pres">
      <dgm:prSet presAssocID="{9084436A-8CE7-4889-8215-A30AF1742FD5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025582F-BC08-47FA-8C1A-989C09120B8B}" type="pres">
      <dgm:prSet presAssocID="{9084436A-8CE7-4889-8215-A30AF1742FD5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863E024-6775-4207-8444-D84E57DD3CA4}" type="pres">
      <dgm:prSet presAssocID="{9084436A-8CE7-4889-8215-A30AF1742FD5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968F089-95DD-487D-9D84-6691308ADC6F}" type="pres">
      <dgm:prSet presAssocID="{9084436A-8CE7-4889-8215-A30AF1742FD5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D474EBC-2CA1-4AA8-BFFB-72E51B751AC6}" type="pres">
      <dgm:prSet presAssocID="{9084436A-8CE7-4889-8215-A30AF1742FD5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AE9C95C-6C20-47D6-8C0C-01DFA3A8C504}" type="pres">
      <dgm:prSet presAssocID="{9084436A-8CE7-4889-8215-A30AF1742FD5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7954C58-B437-408C-B404-2031F4FB493A}" type="pres">
      <dgm:prSet presAssocID="{9084436A-8CE7-4889-8215-A30AF1742FD5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DD7859A-A900-4E8A-BE38-CCAAEE1740A4}" type="pres">
      <dgm:prSet presAssocID="{9084436A-8CE7-4889-8215-A30AF1742FD5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372376D-BBB2-40B3-BF10-34DDA2DC3CE0}" type="pres">
      <dgm:prSet presAssocID="{9084436A-8CE7-4889-8215-A30AF1742FD5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1106DE9-F901-4830-A43C-2D9A28932E50}" type="pres">
      <dgm:prSet presAssocID="{9084436A-8CE7-4889-8215-A30AF1742FD5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D288145-7B5C-493B-BEBA-A85312A73F48}" type="pres">
      <dgm:prSet presAssocID="{9084436A-8CE7-4889-8215-A30AF1742FD5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64027F09-61EC-434D-942D-2ADB0D39A000}" srcId="{9084436A-8CE7-4889-8215-A30AF1742FD5}" destId="{6994D2FE-EE3E-46C9-9902-287ACC929C8E}" srcOrd="3" destOrd="0" parTransId="{0DD84130-8944-4407-9FA6-FF78667607F0}" sibTransId="{EEB5CDC8-C886-492D-960C-D38F883F74B3}"/>
    <dgm:cxn modelId="{F23A990D-D893-44DA-919A-30DE67F0948F}" srcId="{9084436A-8CE7-4889-8215-A30AF1742FD5}" destId="{F73653FB-010C-4EA5-A464-E27ADA8923B2}" srcOrd="0" destOrd="0" parTransId="{522DAA47-B8C7-4F20-9114-020535B0D7B4}" sibTransId="{6884B50D-5BCA-4DF1-95D6-FDA462CA16A6}"/>
    <dgm:cxn modelId="{66265095-FCB9-43EA-87FB-205A63D483BA}" type="presOf" srcId="{6994D2FE-EE3E-46C9-9902-287ACC929C8E}" destId="{9968F089-95DD-487D-9D84-6691308ADC6F}" srcOrd="0" destOrd="0" presId="urn:microsoft.com/office/officeart/2005/8/layout/vProcess5"/>
    <dgm:cxn modelId="{E1F3E62D-8426-4E51-ADE1-2E0D833BD9C5}" type="presOf" srcId="{AFB4B3A3-0A4D-4FFB-BF5D-79446FBCD855}" destId="{41106DE9-F901-4830-A43C-2D9A28932E50}" srcOrd="1" destOrd="0" presId="urn:microsoft.com/office/officeart/2005/8/layout/vProcess5"/>
    <dgm:cxn modelId="{DF94828F-3CFB-448A-8B95-2B020568EC7F}" type="presOf" srcId="{85081F56-E225-4AE2-BA3D-914811AE0074}" destId="{1372376D-BBB2-40B3-BF10-34DDA2DC3CE0}" srcOrd="1" destOrd="0" presId="urn:microsoft.com/office/officeart/2005/8/layout/vProcess5"/>
    <dgm:cxn modelId="{43D28770-8F0F-4C4E-B5AD-CB03C8605358}" type="presOf" srcId="{F73653FB-010C-4EA5-A464-E27ADA8923B2}" destId="{B0E72041-DCB1-4E80-8A3C-7A9E3DF95DCB}" srcOrd="0" destOrd="0" presId="urn:microsoft.com/office/officeart/2005/8/layout/vProcess5"/>
    <dgm:cxn modelId="{D4F306E1-E0A2-4980-B92E-0FFF1653FF83}" srcId="{9084436A-8CE7-4889-8215-A30AF1742FD5}" destId="{AFB4B3A3-0A4D-4FFB-BF5D-79446FBCD855}" srcOrd="2" destOrd="0" parTransId="{F07AF33E-AB29-470C-BD2A-8B9C6700172F}" sibTransId="{A75C99C2-53B7-4960-B915-F06A60012D6C}"/>
    <dgm:cxn modelId="{66989FE4-E50E-4C01-8DE2-EC906FCE2AEF}" type="presOf" srcId="{AFB4B3A3-0A4D-4FFB-BF5D-79446FBCD855}" destId="{7863E024-6775-4207-8444-D84E57DD3CA4}" srcOrd="0" destOrd="0" presId="urn:microsoft.com/office/officeart/2005/8/layout/vProcess5"/>
    <dgm:cxn modelId="{D3704232-77E1-404D-A478-E95E40C381D2}" type="presOf" srcId="{930EE85D-F8B0-4857-A9A3-3E5CCB81A1C5}" destId="{EAE9C95C-6C20-47D6-8C0C-01DFA3A8C504}" srcOrd="0" destOrd="0" presId="urn:microsoft.com/office/officeart/2005/8/layout/vProcess5"/>
    <dgm:cxn modelId="{1DEC77DA-BA79-480F-B25D-4871DEA9A112}" type="presOf" srcId="{A75C99C2-53B7-4960-B915-F06A60012D6C}" destId="{57954C58-B437-408C-B404-2031F4FB493A}" srcOrd="0" destOrd="0" presId="urn:microsoft.com/office/officeart/2005/8/layout/vProcess5"/>
    <dgm:cxn modelId="{830B3E7A-67A8-48B5-A743-CF7B5F7F8948}" type="presOf" srcId="{6994D2FE-EE3E-46C9-9902-287ACC929C8E}" destId="{3D288145-7B5C-493B-BEBA-A85312A73F48}" srcOrd="1" destOrd="0" presId="urn:microsoft.com/office/officeart/2005/8/layout/vProcess5"/>
    <dgm:cxn modelId="{F0CFAFDF-5B9A-4202-848C-2E78802BB359}" type="presOf" srcId="{6884B50D-5BCA-4DF1-95D6-FDA462CA16A6}" destId="{CD474EBC-2CA1-4AA8-BFFB-72E51B751AC6}" srcOrd="0" destOrd="0" presId="urn:microsoft.com/office/officeart/2005/8/layout/vProcess5"/>
    <dgm:cxn modelId="{2175FFE0-7514-4E73-90DC-9F99B0BA53BC}" srcId="{9084436A-8CE7-4889-8215-A30AF1742FD5}" destId="{85081F56-E225-4AE2-BA3D-914811AE0074}" srcOrd="1" destOrd="0" parTransId="{CE9AF81F-CD8D-46D7-AB64-C8B882FB6F59}" sibTransId="{930EE85D-F8B0-4857-A9A3-3E5CCB81A1C5}"/>
    <dgm:cxn modelId="{C2A88F2B-8136-44E8-8B63-6A076A16D93D}" type="presOf" srcId="{F73653FB-010C-4EA5-A464-E27ADA8923B2}" destId="{ADD7859A-A900-4E8A-BE38-CCAAEE1740A4}" srcOrd="1" destOrd="0" presId="urn:microsoft.com/office/officeart/2005/8/layout/vProcess5"/>
    <dgm:cxn modelId="{EAD6C8B7-0EEA-4043-B9CD-536E14B2DDB1}" type="presOf" srcId="{9084436A-8CE7-4889-8215-A30AF1742FD5}" destId="{916C7F6E-DB2C-4996-9773-705631F02192}" srcOrd="0" destOrd="0" presId="urn:microsoft.com/office/officeart/2005/8/layout/vProcess5"/>
    <dgm:cxn modelId="{4B4D5F02-6B9A-435E-B1B9-97150D202739}" type="presOf" srcId="{85081F56-E225-4AE2-BA3D-914811AE0074}" destId="{1025582F-BC08-47FA-8C1A-989C09120B8B}" srcOrd="0" destOrd="0" presId="urn:microsoft.com/office/officeart/2005/8/layout/vProcess5"/>
    <dgm:cxn modelId="{E0CBA354-F279-455D-A3C1-6B91A53D3AC8}" type="presParOf" srcId="{916C7F6E-DB2C-4996-9773-705631F02192}" destId="{12961057-11EB-4BB7-9BBE-229FE820E88B}" srcOrd="0" destOrd="0" presId="urn:microsoft.com/office/officeart/2005/8/layout/vProcess5"/>
    <dgm:cxn modelId="{03CC433A-F712-4A8F-8FB0-F4FD3C9922A4}" type="presParOf" srcId="{916C7F6E-DB2C-4996-9773-705631F02192}" destId="{B0E72041-DCB1-4E80-8A3C-7A9E3DF95DCB}" srcOrd="1" destOrd="0" presId="urn:microsoft.com/office/officeart/2005/8/layout/vProcess5"/>
    <dgm:cxn modelId="{8FAAA93E-52AB-4CD2-9D04-EAA113CE8B43}" type="presParOf" srcId="{916C7F6E-DB2C-4996-9773-705631F02192}" destId="{1025582F-BC08-47FA-8C1A-989C09120B8B}" srcOrd="2" destOrd="0" presId="urn:microsoft.com/office/officeart/2005/8/layout/vProcess5"/>
    <dgm:cxn modelId="{2A9D2B31-CD6C-4DDA-AB7E-9DB9C665679E}" type="presParOf" srcId="{916C7F6E-DB2C-4996-9773-705631F02192}" destId="{7863E024-6775-4207-8444-D84E57DD3CA4}" srcOrd="3" destOrd="0" presId="urn:microsoft.com/office/officeart/2005/8/layout/vProcess5"/>
    <dgm:cxn modelId="{238970AE-99FD-41DC-BA0E-13FAF93A084A}" type="presParOf" srcId="{916C7F6E-DB2C-4996-9773-705631F02192}" destId="{9968F089-95DD-487D-9D84-6691308ADC6F}" srcOrd="4" destOrd="0" presId="urn:microsoft.com/office/officeart/2005/8/layout/vProcess5"/>
    <dgm:cxn modelId="{6B4366D9-0AE9-4F66-805A-52C539CC1A03}" type="presParOf" srcId="{916C7F6E-DB2C-4996-9773-705631F02192}" destId="{CD474EBC-2CA1-4AA8-BFFB-72E51B751AC6}" srcOrd="5" destOrd="0" presId="urn:microsoft.com/office/officeart/2005/8/layout/vProcess5"/>
    <dgm:cxn modelId="{67EC6BF1-E766-4AFE-891F-724405745A5A}" type="presParOf" srcId="{916C7F6E-DB2C-4996-9773-705631F02192}" destId="{EAE9C95C-6C20-47D6-8C0C-01DFA3A8C504}" srcOrd="6" destOrd="0" presId="urn:microsoft.com/office/officeart/2005/8/layout/vProcess5"/>
    <dgm:cxn modelId="{B1458363-999F-490D-BF25-743110697325}" type="presParOf" srcId="{916C7F6E-DB2C-4996-9773-705631F02192}" destId="{57954C58-B437-408C-B404-2031F4FB493A}" srcOrd="7" destOrd="0" presId="urn:microsoft.com/office/officeart/2005/8/layout/vProcess5"/>
    <dgm:cxn modelId="{692E510E-2D31-4942-98FC-16F08CDD610F}" type="presParOf" srcId="{916C7F6E-DB2C-4996-9773-705631F02192}" destId="{ADD7859A-A900-4E8A-BE38-CCAAEE1740A4}" srcOrd="8" destOrd="0" presId="urn:microsoft.com/office/officeart/2005/8/layout/vProcess5"/>
    <dgm:cxn modelId="{0027290C-1AE2-457D-A821-D0A418F8E186}" type="presParOf" srcId="{916C7F6E-DB2C-4996-9773-705631F02192}" destId="{1372376D-BBB2-40B3-BF10-34DDA2DC3CE0}" srcOrd="9" destOrd="0" presId="urn:microsoft.com/office/officeart/2005/8/layout/vProcess5"/>
    <dgm:cxn modelId="{F69069B2-069B-44E3-8168-FD8B994539DC}" type="presParOf" srcId="{916C7F6E-DB2C-4996-9773-705631F02192}" destId="{41106DE9-F901-4830-A43C-2D9A28932E50}" srcOrd="10" destOrd="0" presId="urn:microsoft.com/office/officeart/2005/8/layout/vProcess5"/>
    <dgm:cxn modelId="{F706725C-9FFA-4BC5-89C1-13F6BB4A710C}" type="presParOf" srcId="{916C7F6E-DB2C-4996-9773-705631F02192}" destId="{3D288145-7B5C-493B-BEBA-A85312A73F4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35C404-F09F-4DDC-A39B-0701826323F6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996E0C9-4B26-48FD-8FA0-C28E9C89E7E3}">
      <dgm:prSet/>
      <dgm:spPr/>
      <dgm:t>
        <a:bodyPr/>
        <a:lstStyle/>
        <a:p>
          <a:r>
            <a:rPr lang="hu-HU" dirty="0"/>
            <a:t>Tagdíj 1500 Ft</a:t>
          </a:r>
          <a:endParaRPr lang="en-US" dirty="0"/>
        </a:p>
      </dgm:t>
    </dgm:pt>
    <dgm:pt modelId="{DB01031C-6F76-4BCF-BA77-4EF4C03BA6B7}" type="parTrans" cxnId="{B3989FD5-71FD-4406-80C4-0622F9FFC137}">
      <dgm:prSet/>
      <dgm:spPr/>
      <dgm:t>
        <a:bodyPr/>
        <a:lstStyle/>
        <a:p>
          <a:endParaRPr lang="en-US"/>
        </a:p>
      </dgm:t>
    </dgm:pt>
    <dgm:pt modelId="{BE4187BC-F215-4699-A651-A7AFB398FE63}" type="sibTrans" cxnId="{B3989FD5-71FD-4406-80C4-0622F9FFC137}">
      <dgm:prSet/>
      <dgm:spPr/>
      <dgm:t>
        <a:bodyPr/>
        <a:lstStyle/>
        <a:p>
          <a:endParaRPr lang="en-US"/>
        </a:p>
      </dgm:t>
    </dgm:pt>
    <dgm:pt modelId="{F435C9DE-A4C3-4BF2-ADF9-9261C678A889}">
      <dgm:prSet/>
      <dgm:spPr/>
      <dgm:t>
        <a:bodyPr/>
        <a:lstStyle/>
        <a:p>
          <a:r>
            <a:rPr lang="hu-HU" dirty="0"/>
            <a:t>SZMK támogatása</a:t>
          </a:r>
          <a:endParaRPr lang="en-US" dirty="0"/>
        </a:p>
      </dgm:t>
    </dgm:pt>
    <dgm:pt modelId="{219597ED-61AE-43F6-9746-91500C5F116E}" type="parTrans" cxnId="{22B98889-FD32-4741-9176-1E6DC9E312A1}">
      <dgm:prSet/>
      <dgm:spPr/>
      <dgm:t>
        <a:bodyPr/>
        <a:lstStyle/>
        <a:p>
          <a:endParaRPr lang="en-US"/>
        </a:p>
      </dgm:t>
    </dgm:pt>
    <dgm:pt modelId="{7D43F5A0-1F6F-4365-BA28-8A305CE9D73A}" type="sibTrans" cxnId="{22B98889-FD32-4741-9176-1E6DC9E312A1}">
      <dgm:prSet/>
      <dgm:spPr/>
      <dgm:t>
        <a:bodyPr/>
        <a:lstStyle/>
        <a:p>
          <a:endParaRPr lang="en-US"/>
        </a:p>
      </dgm:t>
    </dgm:pt>
    <dgm:pt modelId="{A97045C7-95E2-4996-A3AC-38415D1040C7}" type="pres">
      <dgm:prSet presAssocID="{2835C404-F09F-4DDC-A39B-0701826323F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3FFFCB94-E98B-43EF-89D6-CDF2F7B6BC2F}" type="pres">
      <dgm:prSet presAssocID="{6996E0C9-4B26-48FD-8FA0-C28E9C89E7E3}" presName="parentLin" presStyleCnt="0"/>
      <dgm:spPr/>
    </dgm:pt>
    <dgm:pt modelId="{A8BCA6C7-9B86-403C-94AA-B0A2BA9B9513}" type="pres">
      <dgm:prSet presAssocID="{6996E0C9-4B26-48FD-8FA0-C28E9C89E7E3}" presName="parentLeftMargin" presStyleLbl="node1" presStyleIdx="0" presStyleCnt="2"/>
      <dgm:spPr/>
      <dgm:t>
        <a:bodyPr/>
        <a:lstStyle/>
        <a:p>
          <a:endParaRPr lang="hu-HU"/>
        </a:p>
      </dgm:t>
    </dgm:pt>
    <dgm:pt modelId="{BF9915F0-E69B-4C29-86C1-9D08520DBD5A}" type="pres">
      <dgm:prSet presAssocID="{6996E0C9-4B26-48FD-8FA0-C28E9C89E7E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2E39BCE-F657-45C6-B500-AB379163FEA5}" type="pres">
      <dgm:prSet presAssocID="{6996E0C9-4B26-48FD-8FA0-C28E9C89E7E3}" presName="negativeSpace" presStyleCnt="0"/>
      <dgm:spPr/>
    </dgm:pt>
    <dgm:pt modelId="{7B7A9FED-5950-46D2-AC3C-0078A125854A}" type="pres">
      <dgm:prSet presAssocID="{6996E0C9-4B26-48FD-8FA0-C28E9C89E7E3}" presName="childText" presStyleLbl="conFgAcc1" presStyleIdx="0" presStyleCnt="2">
        <dgm:presLayoutVars>
          <dgm:bulletEnabled val="1"/>
        </dgm:presLayoutVars>
      </dgm:prSet>
      <dgm:spPr/>
    </dgm:pt>
    <dgm:pt modelId="{275C50EE-523D-4DB4-841D-CD71F15CA0A4}" type="pres">
      <dgm:prSet presAssocID="{BE4187BC-F215-4699-A651-A7AFB398FE63}" presName="spaceBetweenRectangles" presStyleCnt="0"/>
      <dgm:spPr/>
    </dgm:pt>
    <dgm:pt modelId="{B194F231-2355-4427-8410-BBB20E65B834}" type="pres">
      <dgm:prSet presAssocID="{F435C9DE-A4C3-4BF2-ADF9-9261C678A889}" presName="parentLin" presStyleCnt="0"/>
      <dgm:spPr/>
    </dgm:pt>
    <dgm:pt modelId="{1C90AB9C-AB0C-48B1-8585-CCB4D24212B1}" type="pres">
      <dgm:prSet presAssocID="{F435C9DE-A4C3-4BF2-ADF9-9261C678A889}" presName="parentLeftMargin" presStyleLbl="node1" presStyleIdx="0" presStyleCnt="2"/>
      <dgm:spPr/>
      <dgm:t>
        <a:bodyPr/>
        <a:lstStyle/>
        <a:p>
          <a:endParaRPr lang="hu-HU"/>
        </a:p>
      </dgm:t>
    </dgm:pt>
    <dgm:pt modelId="{0E059E3B-4C2D-40A5-8926-D4B11DFFDE8C}" type="pres">
      <dgm:prSet presAssocID="{F435C9DE-A4C3-4BF2-ADF9-9261C678A88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0009A74-7F46-4C86-AB93-B3C26E64A717}" type="pres">
      <dgm:prSet presAssocID="{F435C9DE-A4C3-4BF2-ADF9-9261C678A889}" presName="negativeSpace" presStyleCnt="0"/>
      <dgm:spPr/>
    </dgm:pt>
    <dgm:pt modelId="{E126B3AB-B477-41D9-927E-D6B7F284CB8F}" type="pres">
      <dgm:prSet presAssocID="{F435C9DE-A4C3-4BF2-ADF9-9261C678A889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72EAE0A-3C27-4906-8D49-20251E0B757F}" type="presOf" srcId="{6996E0C9-4B26-48FD-8FA0-C28E9C89E7E3}" destId="{A8BCA6C7-9B86-403C-94AA-B0A2BA9B9513}" srcOrd="0" destOrd="0" presId="urn:microsoft.com/office/officeart/2005/8/layout/list1"/>
    <dgm:cxn modelId="{B3989FD5-71FD-4406-80C4-0622F9FFC137}" srcId="{2835C404-F09F-4DDC-A39B-0701826323F6}" destId="{6996E0C9-4B26-48FD-8FA0-C28E9C89E7E3}" srcOrd="0" destOrd="0" parTransId="{DB01031C-6F76-4BCF-BA77-4EF4C03BA6B7}" sibTransId="{BE4187BC-F215-4699-A651-A7AFB398FE63}"/>
    <dgm:cxn modelId="{C5FD9616-1B7D-4EF8-9F05-B26E6462BC06}" type="presOf" srcId="{F435C9DE-A4C3-4BF2-ADF9-9261C678A889}" destId="{1C90AB9C-AB0C-48B1-8585-CCB4D24212B1}" srcOrd="0" destOrd="0" presId="urn:microsoft.com/office/officeart/2005/8/layout/list1"/>
    <dgm:cxn modelId="{B5BBD571-3F2A-438B-BB03-988E5AE37FB0}" type="presOf" srcId="{F435C9DE-A4C3-4BF2-ADF9-9261C678A889}" destId="{0E059E3B-4C2D-40A5-8926-D4B11DFFDE8C}" srcOrd="1" destOrd="0" presId="urn:microsoft.com/office/officeart/2005/8/layout/list1"/>
    <dgm:cxn modelId="{FE483718-34A4-4141-994F-6DF73100CA51}" type="presOf" srcId="{2835C404-F09F-4DDC-A39B-0701826323F6}" destId="{A97045C7-95E2-4996-A3AC-38415D1040C7}" srcOrd="0" destOrd="0" presId="urn:microsoft.com/office/officeart/2005/8/layout/list1"/>
    <dgm:cxn modelId="{224B92A5-8155-4619-8FBA-4D9514562FB6}" type="presOf" srcId="{6996E0C9-4B26-48FD-8FA0-C28E9C89E7E3}" destId="{BF9915F0-E69B-4C29-86C1-9D08520DBD5A}" srcOrd="1" destOrd="0" presId="urn:microsoft.com/office/officeart/2005/8/layout/list1"/>
    <dgm:cxn modelId="{22B98889-FD32-4741-9176-1E6DC9E312A1}" srcId="{2835C404-F09F-4DDC-A39B-0701826323F6}" destId="{F435C9DE-A4C3-4BF2-ADF9-9261C678A889}" srcOrd="1" destOrd="0" parTransId="{219597ED-61AE-43F6-9746-91500C5F116E}" sibTransId="{7D43F5A0-1F6F-4365-BA28-8A305CE9D73A}"/>
    <dgm:cxn modelId="{880B5F8C-96F1-4884-86D1-DBBC9EE83AA1}" type="presParOf" srcId="{A97045C7-95E2-4996-A3AC-38415D1040C7}" destId="{3FFFCB94-E98B-43EF-89D6-CDF2F7B6BC2F}" srcOrd="0" destOrd="0" presId="urn:microsoft.com/office/officeart/2005/8/layout/list1"/>
    <dgm:cxn modelId="{D8FBFF0D-46C2-4028-A95F-B36083F2BE97}" type="presParOf" srcId="{3FFFCB94-E98B-43EF-89D6-CDF2F7B6BC2F}" destId="{A8BCA6C7-9B86-403C-94AA-B0A2BA9B9513}" srcOrd="0" destOrd="0" presId="urn:microsoft.com/office/officeart/2005/8/layout/list1"/>
    <dgm:cxn modelId="{9288CAE9-929A-4222-BD75-657D8520AA89}" type="presParOf" srcId="{3FFFCB94-E98B-43EF-89D6-CDF2F7B6BC2F}" destId="{BF9915F0-E69B-4C29-86C1-9D08520DBD5A}" srcOrd="1" destOrd="0" presId="urn:microsoft.com/office/officeart/2005/8/layout/list1"/>
    <dgm:cxn modelId="{1E866E4C-2205-4769-B0ED-954BD9E3BE27}" type="presParOf" srcId="{A97045C7-95E2-4996-A3AC-38415D1040C7}" destId="{42E39BCE-F657-45C6-B500-AB379163FEA5}" srcOrd="1" destOrd="0" presId="urn:microsoft.com/office/officeart/2005/8/layout/list1"/>
    <dgm:cxn modelId="{E4A2D30D-8DB6-4895-B644-2E6D304E8D52}" type="presParOf" srcId="{A97045C7-95E2-4996-A3AC-38415D1040C7}" destId="{7B7A9FED-5950-46D2-AC3C-0078A125854A}" srcOrd="2" destOrd="0" presId="urn:microsoft.com/office/officeart/2005/8/layout/list1"/>
    <dgm:cxn modelId="{973B9281-F5E6-45F8-A69A-4B38AC8B0CF8}" type="presParOf" srcId="{A97045C7-95E2-4996-A3AC-38415D1040C7}" destId="{275C50EE-523D-4DB4-841D-CD71F15CA0A4}" srcOrd="3" destOrd="0" presId="urn:microsoft.com/office/officeart/2005/8/layout/list1"/>
    <dgm:cxn modelId="{EB690293-AB52-4039-A545-0E9BCEEE641C}" type="presParOf" srcId="{A97045C7-95E2-4996-A3AC-38415D1040C7}" destId="{B194F231-2355-4427-8410-BBB20E65B834}" srcOrd="4" destOrd="0" presId="urn:microsoft.com/office/officeart/2005/8/layout/list1"/>
    <dgm:cxn modelId="{1D8DE544-3EDF-4A83-AE15-CF7CEED39420}" type="presParOf" srcId="{B194F231-2355-4427-8410-BBB20E65B834}" destId="{1C90AB9C-AB0C-48B1-8585-CCB4D24212B1}" srcOrd="0" destOrd="0" presId="urn:microsoft.com/office/officeart/2005/8/layout/list1"/>
    <dgm:cxn modelId="{1558E4B6-9970-41D5-8564-E13E77AB4F7E}" type="presParOf" srcId="{B194F231-2355-4427-8410-BBB20E65B834}" destId="{0E059E3B-4C2D-40A5-8926-D4B11DFFDE8C}" srcOrd="1" destOrd="0" presId="urn:microsoft.com/office/officeart/2005/8/layout/list1"/>
    <dgm:cxn modelId="{EA4B08F1-23DC-421E-96AD-AD78815D5AC2}" type="presParOf" srcId="{A97045C7-95E2-4996-A3AC-38415D1040C7}" destId="{90009A74-7F46-4C86-AB93-B3C26E64A717}" srcOrd="5" destOrd="0" presId="urn:microsoft.com/office/officeart/2005/8/layout/list1"/>
    <dgm:cxn modelId="{33548A28-43A9-45CD-8591-ED4D3230D886}" type="presParOf" srcId="{A97045C7-95E2-4996-A3AC-38415D1040C7}" destId="{E126B3AB-B477-41D9-927E-D6B7F284CB8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25C0422-0256-446E-BA06-9B4386AE9292}" type="doc">
      <dgm:prSet loTypeId="urn:microsoft.com/office/officeart/2008/layout/LinedList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1B9083B1-0E8B-4F06-AF58-B85B133363D3}">
      <dgm:prSet/>
      <dgm:spPr/>
      <dgm:t>
        <a:bodyPr/>
        <a:lstStyle/>
        <a:p>
          <a:r>
            <a:rPr lang="hu-HU" dirty="0" err="1" smtClean="0"/>
            <a:t>Veni</a:t>
          </a:r>
          <a:r>
            <a:rPr lang="hu-HU" dirty="0" smtClean="0"/>
            <a:t> </a:t>
          </a:r>
          <a:r>
            <a:rPr lang="hu-HU" dirty="0" err="1"/>
            <a:t>Sancte</a:t>
          </a:r>
          <a:r>
            <a:rPr lang="hu-HU" dirty="0"/>
            <a:t> – szeptember </a:t>
          </a:r>
          <a:r>
            <a:rPr lang="hu-HU" dirty="0" smtClean="0"/>
            <a:t>1. </a:t>
          </a:r>
          <a:r>
            <a:rPr lang="hu-HU" dirty="0"/>
            <a:t>17 óra</a:t>
          </a:r>
          <a:endParaRPr lang="en-US" dirty="0"/>
        </a:p>
      </dgm:t>
    </dgm:pt>
    <dgm:pt modelId="{F3B67385-53CC-489A-9A50-017C3B788305}" type="parTrans" cxnId="{B0C5C681-2643-4998-9D00-1A3AB6058568}">
      <dgm:prSet/>
      <dgm:spPr/>
      <dgm:t>
        <a:bodyPr/>
        <a:lstStyle/>
        <a:p>
          <a:endParaRPr lang="en-US"/>
        </a:p>
      </dgm:t>
    </dgm:pt>
    <dgm:pt modelId="{7CA77AB6-14CE-4244-AC2D-DBC04E2C9F99}" type="sibTrans" cxnId="{B0C5C681-2643-4998-9D00-1A3AB6058568}">
      <dgm:prSet/>
      <dgm:spPr/>
      <dgm:t>
        <a:bodyPr/>
        <a:lstStyle/>
        <a:p>
          <a:endParaRPr lang="en-US"/>
        </a:p>
      </dgm:t>
    </dgm:pt>
    <dgm:pt modelId="{843FFA7C-23BE-4F7A-B954-1D825F8E1087}">
      <dgm:prSet/>
      <dgm:spPr/>
      <dgm:t>
        <a:bodyPr/>
        <a:lstStyle/>
        <a:p>
          <a:r>
            <a:rPr lang="hu-HU" dirty="0"/>
            <a:t>Első tanítási nap – szeptember </a:t>
          </a:r>
          <a:r>
            <a:rPr lang="hu-HU" dirty="0" smtClean="0"/>
            <a:t>2. </a:t>
          </a:r>
          <a:r>
            <a:rPr lang="hu-HU" dirty="0"/>
            <a:t>7:45</a:t>
          </a:r>
          <a:endParaRPr lang="en-US" dirty="0"/>
        </a:p>
      </dgm:t>
    </dgm:pt>
    <dgm:pt modelId="{CC8B92A5-840F-4570-9733-7F16DB7FE91C}" type="parTrans" cxnId="{349AD24C-919D-4C16-9677-62AD7BEA8068}">
      <dgm:prSet/>
      <dgm:spPr/>
      <dgm:t>
        <a:bodyPr/>
        <a:lstStyle/>
        <a:p>
          <a:endParaRPr lang="en-US"/>
        </a:p>
      </dgm:t>
    </dgm:pt>
    <dgm:pt modelId="{C707ADE8-087A-420C-8690-863A2B7B92B7}" type="sibTrans" cxnId="{349AD24C-919D-4C16-9677-62AD7BEA8068}">
      <dgm:prSet/>
      <dgm:spPr/>
      <dgm:t>
        <a:bodyPr/>
        <a:lstStyle/>
        <a:p>
          <a:endParaRPr lang="en-US"/>
        </a:p>
      </dgm:t>
    </dgm:pt>
    <dgm:pt modelId="{59A66394-6EE0-45F4-9195-EE24EAFE3AFB}">
      <dgm:prSet/>
      <dgm:spPr/>
      <dgm:t>
        <a:bodyPr/>
        <a:lstStyle/>
        <a:p>
          <a:r>
            <a:rPr lang="hu-HU" dirty="0"/>
            <a:t>Zarándoklat – </a:t>
          </a:r>
          <a:r>
            <a:rPr lang="hu-HU"/>
            <a:t>szeptember </a:t>
          </a:r>
          <a:r>
            <a:rPr lang="hu-HU" smtClean="0"/>
            <a:t>7., </a:t>
          </a:r>
          <a:r>
            <a:rPr lang="hu-HU" dirty="0"/>
            <a:t>szombat – </a:t>
          </a:r>
          <a:r>
            <a:rPr lang="hu-HU" dirty="0" err="1"/>
            <a:t>Petőfiszállás-Pálosszentkút</a:t>
          </a:r>
          <a:endParaRPr lang="en-US" dirty="0"/>
        </a:p>
      </dgm:t>
    </dgm:pt>
    <dgm:pt modelId="{247570A8-F650-4149-9E8C-E88138CFBE01}" type="parTrans" cxnId="{82CF796E-9AFB-4E1A-8FB4-C1B810644D54}">
      <dgm:prSet/>
      <dgm:spPr/>
      <dgm:t>
        <a:bodyPr/>
        <a:lstStyle/>
        <a:p>
          <a:endParaRPr lang="en-US"/>
        </a:p>
      </dgm:t>
    </dgm:pt>
    <dgm:pt modelId="{DDA9E22B-EBBA-44A5-81E3-C7B0C0D948EB}" type="sibTrans" cxnId="{82CF796E-9AFB-4E1A-8FB4-C1B810644D54}">
      <dgm:prSet/>
      <dgm:spPr/>
      <dgm:t>
        <a:bodyPr/>
        <a:lstStyle/>
        <a:p>
          <a:endParaRPr lang="en-US"/>
        </a:p>
      </dgm:t>
    </dgm:pt>
    <dgm:pt modelId="{6D2789CE-FBB8-4740-B40B-6F597B3F9B83}">
      <dgm:prSet/>
      <dgm:spPr/>
      <dgm:t>
        <a:bodyPr/>
        <a:lstStyle/>
        <a:p>
          <a:r>
            <a:rPr lang="hu-HU" dirty="0" smtClean="0"/>
            <a:t>Gólyatábor augusztus 28-29.</a:t>
          </a:r>
          <a:endParaRPr lang="en-US" dirty="0"/>
        </a:p>
      </dgm:t>
    </dgm:pt>
    <dgm:pt modelId="{BE5D9410-3B39-4B36-8281-0A38991F5DAD}" type="parTrans" cxnId="{771B3645-F4F6-4D08-A2FC-84E4A366A4DA}">
      <dgm:prSet/>
      <dgm:spPr/>
      <dgm:t>
        <a:bodyPr/>
        <a:lstStyle/>
        <a:p>
          <a:endParaRPr lang="hu-HU"/>
        </a:p>
      </dgm:t>
    </dgm:pt>
    <dgm:pt modelId="{45BD70AB-0049-414C-956F-F2B9DB0F8293}" type="sibTrans" cxnId="{771B3645-F4F6-4D08-A2FC-84E4A366A4DA}">
      <dgm:prSet/>
      <dgm:spPr/>
      <dgm:t>
        <a:bodyPr/>
        <a:lstStyle/>
        <a:p>
          <a:endParaRPr lang="hu-HU"/>
        </a:p>
      </dgm:t>
    </dgm:pt>
    <dgm:pt modelId="{2D759BF1-85E6-4877-922C-A7337F3DB8DD}" type="pres">
      <dgm:prSet presAssocID="{025C0422-0256-446E-BA06-9B4386AE929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97AEC434-E733-491C-86B5-FBE56D7DFDDB}" type="pres">
      <dgm:prSet presAssocID="{6D2789CE-FBB8-4740-B40B-6F597B3F9B83}" presName="thickLine" presStyleLbl="alignNode1" presStyleIdx="0" presStyleCnt="4"/>
      <dgm:spPr/>
    </dgm:pt>
    <dgm:pt modelId="{FF400FB3-86DD-4349-9D69-153D4225BB63}" type="pres">
      <dgm:prSet presAssocID="{6D2789CE-FBB8-4740-B40B-6F597B3F9B83}" presName="horz1" presStyleCnt="0"/>
      <dgm:spPr/>
    </dgm:pt>
    <dgm:pt modelId="{2EEA13CA-BE9F-4055-961F-66087B2C5C5C}" type="pres">
      <dgm:prSet presAssocID="{6D2789CE-FBB8-4740-B40B-6F597B3F9B83}" presName="tx1" presStyleLbl="revTx" presStyleIdx="0" presStyleCnt="4"/>
      <dgm:spPr/>
      <dgm:t>
        <a:bodyPr/>
        <a:lstStyle/>
        <a:p>
          <a:endParaRPr lang="hu-HU"/>
        </a:p>
      </dgm:t>
    </dgm:pt>
    <dgm:pt modelId="{A9DAA639-F07C-48F8-B457-BD1C36EC24C0}" type="pres">
      <dgm:prSet presAssocID="{6D2789CE-FBB8-4740-B40B-6F597B3F9B83}" presName="vert1" presStyleCnt="0"/>
      <dgm:spPr/>
    </dgm:pt>
    <dgm:pt modelId="{ABD3CAFC-5E8C-4774-8F7F-1B795B99397D}" type="pres">
      <dgm:prSet presAssocID="{1B9083B1-0E8B-4F06-AF58-B85B133363D3}" presName="thickLine" presStyleLbl="alignNode1" presStyleIdx="1" presStyleCnt="4"/>
      <dgm:spPr/>
    </dgm:pt>
    <dgm:pt modelId="{804B438B-793E-428C-AB59-96BE950E9204}" type="pres">
      <dgm:prSet presAssocID="{1B9083B1-0E8B-4F06-AF58-B85B133363D3}" presName="horz1" presStyleCnt="0"/>
      <dgm:spPr/>
    </dgm:pt>
    <dgm:pt modelId="{21F0AC8F-5BE9-4718-B87C-54F514466FCC}" type="pres">
      <dgm:prSet presAssocID="{1B9083B1-0E8B-4F06-AF58-B85B133363D3}" presName="tx1" presStyleLbl="revTx" presStyleIdx="1" presStyleCnt="4"/>
      <dgm:spPr/>
      <dgm:t>
        <a:bodyPr/>
        <a:lstStyle/>
        <a:p>
          <a:endParaRPr lang="hu-HU"/>
        </a:p>
      </dgm:t>
    </dgm:pt>
    <dgm:pt modelId="{739014AA-401B-4E4A-96BF-CA1ECC786FBE}" type="pres">
      <dgm:prSet presAssocID="{1B9083B1-0E8B-4F06-AF58-B85B133363D3}" presName="vert1" presStyleCnt="0"/>
      <dgm:spPr/>
    </dgm:pt>
    <dgm:pt modelId="{074E16D2-7DD7-4F03-8285-1B643F3E9E59}" type="pres">
      <dgm:prSet presAssocID="{843FFA7C-23BE-4F7A-B954-1D825F8E1087}" presName="thickLine" presStyleLbl="alignNode1" presStyleIdx="2" presStyleCnt="4"/>
      <dgm:spPr/>
    </dgm:pt>
    <dgm:pt modelId="{7921615A-ADD6-49C7-A9A6-3E7408792E06}" type="pres">
      <dgm:prSet presAssocID="{843FFA7C-23BE-4F7A-B954-1D825F8E1087}" presName="horz1" presStyleCnt="0"/>
      <dgm:spPr/>
    </dgm:pt>
    <dgm:pt modelId="{53F4E0BE-6341-4E69-A27F-F5D3B37F1FF8}" type="pres">
      <dgm:prSet presAssocID="{843FFA7C-23BE-4F7A-B954-1D825F8E1087}" presName="tx1" presStyleLbl="revTx" presStyleIdx="2" presStyleCnt="4"/>
      <dgm:spPr/>
      <dgm:t>
        <a:bodyPr/>
        <a:lstStyle/>
        <a:p>
          <a:endParaRPr lang="hu-HU"/>
        </a:p>
      </dgm:t>
    </dgm:pt>
    <dgm:pt modelId="{DBA99CD6-7F82-45EB-A303-9C34A08EA8A3}" type="pres">
      <dgm:prSet presAssocID="{843FFA7C-23BE-4F7A-B954-1D825F8E1087}" presName="vert1" presStyleCnt="0"/>
      <dgm:spPr/>
    </dgm:pt>
    <dgm:pt modelId="{103A4922-F08E-4EA6-85D2-E5B1908CB0B7}" type="pres">
      <dgm:prSet presAssocID="{59A66394-6EE0-45F4-9195-EE24EAFE3AFB}" presName="thickLine" presStyleLbl="alignNode1" presStyleIdx="3" presStyleCnt="4"/>
      <dgm:spPr/>
    </dgm:pt>
    <dgm:pt modelId="{33BA0DF4-BA66-4D8A-9BEA-8B0FA8704C86}" type="pres">
      <dgm:prSet presAssocID="{59A66394-6EE0-45F4-9195-EE24EAFE3AFB}" presName="horz1" presStyleCnt="0"/>
      <dgm:spPr/>
    </dgm:pt>
    <dgm:pt modelId="{9B4E75F8-6FD3-4538-A41B-41666C8A411B}" type="pres">
      <dgm:prSet presAssocID="{59A66394-6EE0-45F4-9195-EE24EAFE3AFB}" presName="tx1" presStyleLbl="revTx" presStyleIdx="3" presStyleCnt="4"/>
      <dgm:spPr/>
      <dgm:t>
        <a:bodyPr/>
        <a:lstStyle/>
        <a:p>
          <a:endParaRPr lang="hu-HU"/>
        </a:p>
      </dgm:t>
    </dgm:pt>
    <dgm:pt modelId="{797C55AA-7C36-4A2F-A9B4-8D5BD60BB956}" type="pres">
      <dgm:prSet presAssocID="{59A66394-6EE0-45F4-9195-EE24EAFE3AFB}" presName="vert1" presStyleCnt="0"/>
      <dgm:spPr/>
    </dgm:pt>
  </dgm:ptLst>
  <dgm:cxnLst>
    <dgm:cxn modelId="{B0C5C681-2643-4998-9D00-1A3AB6058568}" srcId="{025C0422-0256-446E-BA06-9B4386AE9292}" destId="{1B9083B1-0E8B-4F06-AF58-B85B133363D3}" srcOrd="1" destOrd="0" parTransId="{F3B67385-53CC-489A-9A50-017C3B788305}" sibTransId="{7CA77AB6-14CE-4244-AC2D-DBC04E2C9F99}"/>
    <dgm:cxn modelId="{8EE50050-D08D-4C1A-955B-8BCEA080D508}" type="presOf" srcId="{1B9083B1-0E8B-4F06-AF58-B85B133363D3}" destId="{21F0AC8F-5BE9-4718-B87C-54F514466FCC}" srcOrd="0" destOrd="0" presId="urn:microsoft.com/office/officeart/2008/layout/LinedList"/>
    <dgm:cxn modelId="{3C81ABC0-17B6-4BD9-8C9F-3FBA7E0A9F87}" type="presOf" srcId="{843FFA7C-23BE-4F7A-B954-1D825F8E1087}" destId="{53F4E0BE-6341-4E69-A27F-F5D3B37F1FF8}" srcOrd="0" destOrd="0" presId="urn:microsoft.com/office/officeart/2008/layout/LinedList"/>
    <dgm:cxn modelId="{34043C64-70BC-4E74-A6DA-2DE01B9F98AC}" type="presOf" srcId="{59A66394-6EE0-45F4-9195-EE24EAFE3AFB}" destId="{9B4E75F8-6FD3-4538-A41B-41666C8A411B}" srcOrd="0" destOrd="0" presId="urn:microsoft.com/office/officeart/2008/layout/LinedList"/>
    <dgm:cxn modelId="{771B3645-F4F6-4D08-A2FC-84E4A366A4DA}" srcId="{025C0422-0256-446E-BA06-9B4386AE9292}" destId="{6D2789CE-FBB8-4740-B40B-6F597B3F9B83}" srcOrd="0" destOrd="0" parTransId="{BE5D9410-3B39-4B36-8281-0A38991F5DAD}" sibTransId="{45BD70AB-0049-414C-956F-F2B9DB0F8293}"/>
    <dgm:cxn modelId="{82CF796E-9AFB-4E1A-8FB4-C1B810644D54}" srcId="{025C0422-0256-446E-BA06-9B4386AE9292}" destId="{59A66394-6EE0-45F4-9195-EE24EAFE3AFB}" srcOrd="3" destOrd="0" parTransId="{247570A8-F650-4149-9E8C-E88138CFBE01}" sibTransId="{DDA9E22B-EBBA-44A5-81E3-C7B0C0D948EB}"/>
    <dgm:cxn modelId="{7AA663D3-B919-49A1-9151-B47BE1F42F00}" type="presOf" srcId="{6D2789CE-FBB8-4740-B40B-6F597B3F9B83}" destId="{2EEA13CA-BE9F-4055-961F-66087B2C5C5C}" srcOrd="0" destOrd="0" presId="urn:microsoft.com/office/officeart/2008/layout/LinedList"/>
    <dgm:cxn modelId="{349AD24C-919D-4C16-9677-62AD7BEA8068}" srcId="{025C0422-0256-446E-BA06-9B4386AE9292}" destId="{843FFA7C-23BE-4F7A-B954-1D825F8E1087}" srcOrd="2" destOrd="0" parTransId="{CC8B92A5-840F-4570-9733-7F16DB7FE91C}" sibTransId="{C707ADE8-087A-420C-8690-863A2B7B92B7}"/>
    <dgm:cxn modelId="{3E46FD59-CC3E-4A0B-B3ED-AC17C828F42A}" type="presOf" srcId="{025C0422-0256-446E-BA06-9B4386AE9292}" destId="{2D759BF1-85E6-4877-922C-A7337F3DB8DD}" srcOrd="0" destOrd="0" presId="urn:microsoft.com/office/officeart/2008/layout/LinedList"/>
    <dgm:cxn modelId="{7A863605-4889-4723-8389-74E6E70D796A}" type="presParOf" srcId="{2D759BF1-85E6-4877-922C-A7337F3DB8DD}" destId="{97AEC434-E733-491C-86B5-FBE56D7DFDDB}" srcOrd="0" destOrd="0" presId="urn:microsoft.com/office/officeart/2008/layout/LinedList"/>
    <dgm:cxn modelId="{D9215ED7-5B8D-4CEE-B6A3-9B77C8038B2D}" type="presParOf" srcId="{2D759BF1-85E6-4877-922C-A7337F3DB8DD}" destId="{FF400FB3-86DD-4349-9D69-153D4225BB63}" srcOrd="1" destOrd="0" presId="urn:microsoft.com/office/officeart/2008/layout/LinedList"/>
    <dgm:cxn modelId="{D776D9BF-88CD-437C-831B-649F6CF4D4CB}" type="presParOf" srcId="{FF400FB3-86DD-4349-9D69-153D4225BB63}" destId="{2EEA13CA-BE9F-4055-961F-66087B2C5C5C}" srcOrd="0" destOrd="0" presId="urn:microsoft.com/office/officeart/2008/layout/LinedList"/>
    <dgm:cxn modelId="{1DF5DD88-A1D7-43D1-ABC0-C7789F0ED284}" type="presParOf" srcId="{FF400FB3-86DD-4349-9D69-153D4225BB63}" destId="{A9DAA639-F07C-48F8-B457-BD1C36EC24C0}" srcOrd="1" destOrd="0" presId="urn:microsoft.com/office/officeart/2008/layout/LinedList"/>
    <dgm:cxn modelId="{8B7FDEAD-2955-4DF6-8E97-4FBD2A0EA0CE}" type="presParOf" srcId="{2D759BF1-85E6-4877-922C-A7337F3DB8DD}" destId="{ABD3CAFC-5E8C-4774-8F7F-1B795B99397D}" srcOrd="2" destOrd="0" presId="urn:microsoft.com/office/officeart/2008/layout/LinedList"/>
    <dgm:cxn modelId="{8C7357BE-71A9-46F3-8173-6F0B16C5D818}" type="presParOf" srcId="{2D759BF1-85E6-4877-922C-A7337F3DB8DD}" destId="{804B438B-793E-428C-AB59-96BE950E9204}" srcOrd="3" destOrd="0" presId="urn:microsoft.com/office/officeart/2008/layout/LinedList"/>
    <dgm:cxn modelId="{F55D223C-53DE-4940-AC81-9E2340F9FC00}" type="presParOf" srcId="{804B438B-793E-428C-AB59-96BE950E9204}" destId="{21F0AC8F-5BE9-4718-B87C-54F514466FCC}" srcOrd="0" destOrd="0" presId="urn:microsoft.com/office/officeart/2008/layout/LinedList"/>
    <dgm:cxn modelId="{BA348A29-F1C9-4F36-8180-00BEFA987110}" type="presParOf" srcId="{804B438B-793E-428C-AB59-96BE950E9204}" destId="{739014AA-401B-4E4A-96BF-CA1ECC786FBE}" srcOrd="1" destOrd="0" presId="urn:microsoft.com/office/officeart/2008/layout/LinedList"/>
    <dgm:cxn modelId="{7BFADB29-66DD-4768-89C2-268A702E1B7F}" type="presParOf" srcId="{2D759BF1-85E6-4877-922C-A7337F3DB8DD}" destId="{074E16D2-7DD7-4F03-8285-1B643F3E9E59}" srcOrd="4" destOrd="0" presId="urn:microsoft.com/office/officeart/2008/layout/LinedList"/>
    <dgm:cxn modelId="{F8383BA3-93DB-4640-9685-5DF60E8973DF}" type="presParOf" srcId="{2D759BF1-85E6-4877-922C-A7337F3DB8DD}" destId="{7921615A-ADD6-49C7-A9A6-3E7408792E06}" srcOrd="5" destOrd="0" presId="urn:microsoft.com/office/officeart/2008/layout/LinedList"/>
    <dgm:cxn modelId="{FE91F13F-48AE-47FE-A300-44D9C7567761}" type="presParOf" srcId="{7921615A-ADD6-49C7-A9A6-3E7408792E06}" destId="{53F4E0BE-6341-4E69-A27F-F5D3B37F1FF8}" srcOrd="0" destOrd="0" presId="urn:microsoft.com/office/officeart/2008/layout/LinedList"/>
    <dgm:cxn modelId="{06C66D7A-60B5-462C-A9E2-FD929C212647}" type="presParOf" srcId="{7921615A-ADD6-49C7-A9A6-3E7408792E06}" destId="{DBA99CD6-7F82-45EB-A303-9C34A08EA8A3}" srcOrd="1" destOrd="0" presId="urn:microsoft.com/office/officeart/2008/layout/LinedList"/>
    <dgm:cxn modelId="{022A2E98-84B7-448D-9B7E-DE02665C27EC}" type="presParOf" srcId="{2D759BF1-85E6-4877-922C-A7337F3DB8DD}" destId="{103A4922-F08E-4EA6-85D2-E5B1908CB0B7}" srcOrd="6" destOrd="0" presId="urn:microsoft.com/office/officeart/2008/layout/LinedList"/>
    <dgm:cxn modelId="{9C18ED54-B991-46EA-8337-3138C6330B4E}" type="presParOf" srcId="{2D759BF1-85E6-4877-922C-A7337F3DB8DD}" destId="{33BA0DF4-BA66-4D8A-9BEA-8B0FA8704C86}" srcOrd="7" destOrd="0" presId="urn:microsoft.com/office/officeart/2008/layout/LinedList"/>
    <dgm:cxn modelId="{5371DFB1-20CF-4937-80E2-7202963D3811}" type="presParOf" srcId="{33BA0DF4-BA66-4D8A-9BEA-8B0FA8704C86}" destId="{9B4E75F8-6FD3-4538-A41B-41666C8A411B}" srcOrd="0" destOrd="0" presId="urn:microsoft.com/office/officeart/2008/layout/LinedList"/>
    <dgm:cxn modelId="{0CA76134-D2B5-4DD0-AA0E-9A7E0CBAE661}" type="presParOf" srcId="{33BA0DF4-BA66-4D8A-9BEA-8B0FA8704C86}" destId="{797C55AA-7C36-4A2F-A9B4-8D5BD60BB95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1036A2-BDF6-4FF1-991D-0B4B399EE989}">
      <dsp:nvSpPr>
        <dsp:cNvPr id="0" name=""/>
        <dsp:cNvSpPr/>
      </dsp:nvSpPr>
      <dsp:spPr>
        <a:xfrm>
          <a:off x="0" y="2570"/>
          <a:ext cx="68322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C5F6B8A-2AF7-4DC2-BA0D-4E9583D828D6}">
      <dsp:nvSpPr>
        <dsp:cNvPr id="0" name=""/>
        <dsp:cNvSpPr/>
      </dsp:nvSpPr>
      <dsp:spPr>
        <a:xfrm>
          <a:off x="0" y="2570"/>
          <a:ext cx="6832212" cy="876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/>
            <a:t>A gimnáziumi tanulmányok idejére</a:t>
          </a:r>
          <a:endParaRPr lang="en-US" sz="2000" kern="1200" dirty="0"/>
        </a:p>
      </dsp:txBody>
      <dsp:txXfrm>
        <a:off x="0" y="2570"/>
        <a:ext cx="6832212" cy="876606"/>
      </dsp:txXfrm>
    </dsp:sp>
    <dsp:sp modelId="{A136FC44-6AF1-457C-804E-21B5FEE558F1}">
      <dsp:nvSpPr>
        <dsp:cNvPr id="0" name=""/>
        <dsp:cNvSpPr/>
      </dsp:nvSpPr>
      <dsp:spPr>
        <a:xfrm>
          <a:off x="0" y="879176"/>
          <a:ext cx="68322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C982FDE-4A95-42B0-A8FC-5C4B7D1F600B}">
      <dsp:nvSpPr>
        <dsp:cNvPr id="0" name=""/>
        <dsp:cNvSpPr/>
      </dsp:nvSpPr>
      <dsp:spPr>
        <a:xfrm>
          <a:off x="0" y="879176"/>
          <a:ext cx="6832212" cy="876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/>
            <a:t>Korlátlan tárhely – jogszerű tartalmak tárolására</a:t>
          </a:r>
          <a:endParaRPr lang="en-US" sz="2000" kern="1200" dirty="0"/>
        </a:p>
      </dsp:txBody>
      <dsp:txXfrm>
        <a:off x="0" y="879176"/>
        <a:ext cx="6832212" cy="876606"/>
      </dsp:txXfrm>
    </dsp:sp>
    <dsp:sp modelId="{980CCD65-50B8-4B5C-92EA-7069577CB201}">
      <dsp:nvSpPr>
        <dsp:cNvPr id="0" name=""/>
        <dsp:cNvSpPr/>
      </dsp:nvSpPr>
      <dsp:spPr>
        <a:xfrm>
          <a:off x="0" y="1755783"/>
          <a:ext cx="68322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7A666F7-8473-4D9B-8BCD-6891C9D75CE0}">
      <dsp:nvSpPr>
        <dsp:cNvPr id="0" name=""/>
        <dsp:cNvSpPr/>
      </dsp:nvSpPr>
      <dsp:spPr>
        <a:xfrm>
          <a:off x="0" y="1755783"/>
          <a:ext cx="6832212" cy="876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/>
            <a:t>A tárhely az iskola kezelésében</a:t>
          </a:r>
          <a:endParaRPr lang="en-US" sz="2000" kern="1200" dirty="0"/>
        </a:p>
      </dsp:txBody>
      <dsp:txXfrm>
        <a:off x="0" y="1755783"/>
        <a:ext cx="6832212" cy="876606"/>
      </dsp:txXfrm>
    </dsp:sp>
    <dsp:sp modelId="{3A07985A-4370-4A4F-9A2F-917CBB29E58B}">
      <dsp:nvSpPr>
        <dsp:cNvPr id="0" name=""/>
        <dsp:cNvSpPr/>
      </dsp:nvSpPr>
      <dsp:spPr>
        <a:xfrm>
          <a:off x="0" y="2632389"/>
          <a:ext cx="68322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2BF625B-CA8A-45BB-97AE-6A74E8737294}">
      <dsp:nvSpPr>
        <dsp:cNvPr id="0" name=""/>
        <dsp:cNvSpPr/>
      </dsp:nvSpPr>
      <dsp:spPr>
        <a:xfrm>
          <a:off x="0" y="2632389"/>
          <a:ext cx="6832212" cy="876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/>
            <a:t>Google tanterem – a tananyagok, feladatok számára</a:t>
          </a:r>
          <a:endParaRPr lang="en-US" sz="2000" kern="1200" dirty="0"/>
        </a:p>
      </dsp:txBody>
      <dsp:txXfrm>
        <a:off x="0" y="2632389"/>
        <a:ext cx="6832212" cy="876606"/>
      </dsp:txXfrm>
    </dsp:sp>
    <dsp:sp modelId="{F8BAE2D8-A5E5-4343-A13C-D02EF2892A94}">
      <dsp:nvSpPr>
        <dsp:cNvPr id="0" name=""/>
        <dsp:cNvSpPr/>
      </dsp:nvSpPr>
      <dsp:spPr>
        <a:xfrm>
          <a:off x="0" y="3508995"/>
          <a:ext cx="68322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1332CF2-BCE8-471D-9FCF-620ACA5AE9D9}">
      <dsp:nvSpPr>
        <dsp:cNvPr id="0" name=""/>
        <dsp:cNvSpPr/>
      </dsp:nvSpPr>
      <dsp:spPr>
        <a:xfrm>
          <a:off x="0" y="3508995"/>
          <a:ext cx="6832212" cy="876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/>
            <a:t>Személyiségi jogokat tiszteletben tartva</a:t>
          </a:r>
          <a:endParaRPr lang="en-US" sz="2000" kern="1200"/>
        </a:p>
      </dsp:txBody>
      <dsp:txXfrm>
        <a:off x="0" y="3508995"/>
        <a:ext cx="6832212" cy="876606"/>
      </dsp:txXfrm>
    </dsp:sp>
    <dsp:sp modelId="{4DDCEC96-9819-4A1B-B933-D7A7B1B4A4AA}">
      <dsp:nvSpPr>
        <dsp:cNvPr id="0" name=""/>
        <dsp:cNvSpPr/>
      </dsp:nvSpPr>
      <dsp:spPr>
        <a:xfrm>
          <a:off x="0" y="4385602"/>
          <a:ext cx="68322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08F6830-CA66-4F99-924E-49D020E615B0}">
      <dsp:nvSpPr>
        <dsp:cNvPr id="0" name=""/>
        <dsp:cNvSpPr/>
      </dsp:nvSpPr>
      <dsp:spPr>
        <a:xfrm>
          <a:off x="0" y="4385602"/>
          <a:ext cx="6832212" cy="876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/>
            <a:t>Saját általános iskolai diákok esetén… </a:t>
          </a:r>
          <a:r>
            <a:rPr lang="hu-HU" sz="2000" kern="1200" dirty="0" smtClean="0"/>
            <a:t>a régi fiók új nevet kapott és új jelszót, a tartalom maradt benne.</a:t>
          </a:r>
          <a:endParaRPr lang="en-US" sz="2000" kern="1200" dirty="0"/>
        </a:p>
      </dsp:txBody>
      <dsp:txXfrm>
        <a:off x="0" y="4385602"/>
        <a:ext cx="6832212" cy="8766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72041-DCB1-4E80-8A3C-7A9E3DF95DCB}">
      <dsp:nvSpPr>
        <dsp:cNvPr id="0" name=""/>
        <dsp:cNvSpPr/>
      </dsp:nvSpPr>
      <dsp:spPr>
        <a:xfrm>
          <a:off x="0" y="0"/>
          <a:ext cx="5465769" cy="115825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/>
            <a:t>Az iskolát támogató alapítvány</a:t>
          </a:r>
          <a:endParaRPr lang="en-US" sz="1700" kern="1200" dirty="0"/>
        </a:p>
      </dsp:txBody>
      <dsp:txXfrm>
        <a:off x="33924" y="33924"/>
        <a:ext cx="4118053" cy="1090403"/>
      </dsp:txXfrm>
    </dsp:sp>
    <dsp:sp modelId="{1025582F-BC08-47FA-8C1A-989C09120B8B}">
      <dsp:nvSpPr>
        <dsp:cNvPr id="0" name=""/>
        <dsp:cNvSpPr/>
      </dsp:nvSpPr>
      <dsp:spPr>
        <a:xfrm>
          <a:off x="457758" y="1368842"/>
          <a:ext cx="5465769" cy="115825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/>
            <a:t>Támogatása önkéntes, nem tartjuk nyilván</a:t>
          </a:r>
          <a:endParaRPr lang="en-US" sz="1700" kern="1200" dirty="0"/>
        </a:p>
      </dsp:txBody>
      <dsp:txXfrm>
        <a:off x="491682" y="1402766"/>
        <a:ext cx="4187299" cy="1090403"/>
      </dsp:txXfrm>
    </dsp:sp>
    <dsp:sp modelId="{7863E024-6775-4207-8444-D84E57DD3CA4}">
      <dsp:nvSpPr>
        <dsp:cNvPr id="0" name=""/>
        <dsp:cNvSpPr/>
      </dsp:nvSpPr>
      <dsp:spPr>
        <a:xfrm>
          <a:off x="908684" y="2737685"/>
          <a:ext cx="5465769" cy="115825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/>
            <a:t>A támogatása nagyban segíti az iskola működését</a:t>
          </a:r>
          <a:endParaRPr lang="en-US" sz="1700" kern="1200" dirty="0"/>
        </a:p>
      </dsp:txBody>
      <dsp:txXfrm>
        <a:off x="942608" y="2771609"/>
        <a:ext cx="4194132" cy="1090403"/>
      </dsp:txXfrm>
    </dsp:sp>
    <dsp:sp modelId="{9968F089-95DD-487D-9D84-6691308ADC6F}">
      <dsp:nvSpPr>
        <dsp:cNvPr id="0" name=""/>
        <dsp:cNvSpPr/>
      </dsp:nvSpPr>
      <dsp:spPr>
        <a:xfrm>
          <a:off x="1366442" y="4106527"/>
          <a:ext cx="5465769" cy="115825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/>
            <a:t>Az SZMK kéri a támogatást, kérjük, hogy erről beszéljenek </a:t>
          </a:r>
          <a:r>
            <a:rPr lang="hu-HU" sz="1700" kern="1200" dirty="0" smtClean="0"/>
            <a:t>szeptemberben – egyszeri </a:t>
          </a:r>
          <a:r>
            <a:rPr lang="hu-HU" sz="1700" kern="1200" dirty="0" smtClean="0"/>
            <a:t>(2500 </a:t>
          </a:r>
          <a:r>
            <a:rPr lang="hu-HU" sz="1700" kern="1200" dirty="0" smtClean="0"/>
            <a:t>Ft / rendszeres)</a:t>
          </a:r>
          <a:endParaRPr lang="en-US" sz="1700" kern="1200" dirty="0"/>
        </a:p>
      </dsp:txBody>
      <dsp:txXfrm>
        <a:off x="1400366" y="4140451"/>
        <a:ext cx="4187299" cy="1090403"/>
      </dsp:txXfrm>
    </dsp:sp>
    <dsp:sp modelId="{CD474EBC-2CA1-4AA8-BFFB-72E51B751AC6}">
      <dsp:nvSpPr>
        <dsp:cNvPr id="0" name=""/>
        <dsp:cNvSpPr/>
      </dsp:nvSpPr>
      <dsp:spPr>
        <a:xfrm>
          <a:off x="4712906" y="887115"/>
          <a:ext cx="752863" cy="752863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/>
        </a:p>
      </dsp:txBody>
      <dsp:txXfrm>
        <a:off x="4882300" y="887115"/>
        <a:ext cx="414075" cy="566529"/>
      </dsp:txXfrm>
    </dsp:sp>
    <dsp:sp modelId="{EAE9C95C-6C20-47D6-8C0C-01DFA3A8C504}">
      <dsp:nvSpPr>
        <dsp:cNvPr id="0" name=""/>
        <dsp:cNvSpPr/>
      </dsp:nvSpPr>
      <dsp:spPr>
        <a:xfrm>
          <a:off x="5170664" y="2255957"/>
          <a:ext cx="752863" cy="752863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/>
        </a:p>
      </dsp:txBody>
      <dsp:txXfrm>
        <a:off x="5340058" y="2255957"/>
        <a:ext cx="414075" cy="566529"/>
      </dsp:txXfrm>
    </dsp:sp>
    <dsp:sp modelId="{57954C58-B437-408C-B404-2031F4FB493A}">
      <dsp:nvSpPr>
        <dsp:cNvPr id="0" name=""/>
        <dsp:cNvSpPr/>
      </dsp:nvSpPr>
      <dsp:spPr>
        <a:xfrm>
          <a:off x="5621590" y="3624800"/>
          <a:ext cx="752863" cy="752863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/>
        </a:p>
      </dsp:txBody>
      <dsp:txXfrm>
        <a:off x="5790984" y="3624800"/>
        <a:ext cx="414075" cy="5665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A9FED-5950-46D2-AC3C-0078A125854A}">
      <dsp:nvSpPr>
        <dsp:cNvPr id="0" name=""/>
        <dsp:cNvSpPr/>
      </dsp:nvSpPr>
      <dsp:spPr>
        <a:xfrm>
          <a:off x="0" y="1572189"/>
          <a:ext cx="6832212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F9915F0-E69B-4C29-86C1-9D08520DBD5A}">
      <dsp:nvSpPr>
        <dsp:cNvPr id="0" name=""/>
        <dsp:cNvSpPr/>
      </dsp:nvSpPr>
      <dsp:spPr>
        <a:xfrm>
          <a:off x="341610" y="1011309"/>
          <a:ext cx="4782548" cy="1121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0769" tIns="0" rIns="180769" bIns="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800" kern="1200" dirty="0"/>
            <a:t>Tagdíj 1500 Ft</a:t>
          </a:r>
          <a:endParaRPr lang="en-US" sz="3800" kern="1200" dirty="0"/>
        </a:p>
      </dsp:txBody>
      <dsp:txXfrm>
        <a:off x="396370" y="1066069"/>
        <a:ext cx="4673028" cy="1012240"/>
      </dsp:txXfrm>
    </dsp:sp>
    <dsp:sp modelId="{E126B3AB-B477-41D9-927E-D6B7F284CB8F}">
      <dsp:nvSpPr>
        <dsp:cNvPr id="0" name=""/>
        <dsp:cNvSpPr/>
      </dsp:nvSpPr>
      <dsp:spPr>
        <a:xfrm>
          <a:off x="0" y="3295869"/>
          <a:ext cx="6832212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E059E3B-4C2D-40A5-8926-D4B11DFFDE8C}">
      <dsp:nvSpPr>
        <dsp:cNvPr id="0" name=""/>
        <dsp:cNvSpPr/>
      </dsp:nvSpPr>
      <dsp:spPr>
        <a:xfrm>
          <a:off x="341610" y="2734989"/>
          <a:ext cx="4782548" cy="1121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0769" tIns="0" rIns="180769" bIns="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800" kern="1200" dirty="0"/>
            <a:t>SZMK támogatása</a:t>
          </a:r>
          <a:endParaRPr lang="en-US" sz="3800" kern="1200" dirty="0"/>
        </a:p>
      </dsp:txBody>
      <dsp:txXfrm>
        <a:off x="396370" y="2789749"/>
        <a:ext cx="4673028" cy="10122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AEC434-E733-491C-86B5-FBE56D7DFDDB}">
      <dsp:nvSpPr>
        <dsp:cNvPr id="0" name=""/>
        <dsp:cNvSpPr/>
      </dsp:nvSpPr>
      <dsp:spPr>
        <a:xfrm>
          <a:off x="0" y="0"/>
          <a:ext cx="683221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EEA13CA-BE9F-4055-961F-66087B2C5C5C}">
      <dsp:nvSpPr>
        <dsp:cNvPr id="0" name=""/>
        <dsp:cNvSpPr/>
      </dsp:nvSpPr>
      <dsp:spPr>
        <a:xfrm>
          <a:off x="0" y="0"/>
          <a:ext cx="6832212" cy="13161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900" kern="1200" dirty="0" smtClean="0"/>
            <a:t>Gólyatábor augusztus 28-29.</a:t>
          </a:r>
          <a:endParaRPr lang="en-US" sz="2900" kern="1200" dirty="0"/>
        </a:p>
      </dsp:txBody>
      <dsp:txXfrm>
        <a:off x="0" y="0"/>
        <a:ext cx="6832212" cy="1316194"/>
      </dsp:txXfrm>
    </dsp:sp>
    <dsp:sp modelId="{ABD3CAFC-5E8C-4774-8F7F-1B795B99397D}">
      <dsp:nvSpPr>
        <dsp:cNvPr id="0" name=""/>
        <dsp:cNvSpPr/>
      </dsp:nvSpPr>
      <dsp:spPr>
        <a:xfrm>
          <a:off x="0" y="1316194"/>
          <a:ext cx="683221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1F0AC8F-5BE9-4718-B87C-54F514466FCC}">
      <dsp:nvSpPr>
        <dsp:cNvPr id="0" name=""/>
        <dsp:cNvSpPr/>
      </dsp:nvSpPr>
      <dsp:spPr>
        <a:xfrm>
          <a:off x="0" y="1316194"/>
          <a:ext cx="6832212" cy="13161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900" kern="1200" dirty="0" err="1" smtClean="0"/>
            <a:t>Veni</a:t>
          </a:r>
          <a:r>
            <a:rPr lang="hu-HU" sz="2900" kern="1200" dirty="0" smtClean="0"/>
            <a:t> </a:t>
          </a:r>
          <a:r>
            <a:rPr lang="hu-HU" sz="2900" kern="1200" dirty="0" err="1"/>
            <a:t>Sancte</a:t>
          </a:r>
          <a:r>
            <a:rPr lang="hu-HU" sz="2900" kern="1200" dirty="0"/>
            <a:t> – szeptember </a:t>
          </a:r>
          <a:r>
            <a:rPr lang="hu-HU" sz="2900" kern="1200" dirty="0" smtClean="0"/>
            <a:t>1. </a:t>
          </a:r>
          <a:r>
            <a:rPr lang="hu-HU" sz="2900" kern="1200" dirty="0"/>
            <a:t>17 óra</a:t>
          </a:r>
          <a:endParaRPr lang="en-US" sz="2900" kern="1200" dirty="0"/>
        </a:p>
      </dsp:txBody>
      <dsp:txXfrm>
        <a:off x="0" y="1316194"/>
        <a:ext cx="6832212" cy="1316194"/>
      </dsp:txXfrm>
    </dsp:sp>
    <dsp:sp modelId="{074E16D2-7DD7-4F03-8285-1B643F3E9E59}">
      <dsp:nvSpPr>
        <dsp:cNvPr id="0" name=""/>
        <dsp:cNvSpPr/>
      </dsp:nvSpPr>
      <dsp:spPr>
        <a:xfrm>
          <a:off x="0" y="2632389"/>
          <a:ext cx="683221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3F4E0BE-6341-4E69-A27F-F5D3B37F1FF8}">
      <dsp:nvSpPr>
        <dsp:cNvPr id="0" name=""/>
        <dsp:cNvSpPr/>
      </dsp:nvSpPr>
      <dsp:spPr>
        <a:xfrm>
          <a:off x="0" y="2632389"/>
          <a:ext cx="6832212" cy="13161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900" kern="1200" dirty="0"/>
            <a:t>Első tanítási nap – szeptember </a:t>
          </a:r>
          <a:r>
            <a:rPr lang="hu-HU" sz="2900" kern="1200" dirty="0" smtClean="0"/>
            <a:t>2. </a:t>
          </a:r>
          <a:r>
            <a:rPr lang="hu-HU" sz="2900" kern="1200" dirty="0"/>
            <a:t>7:45</a:t>
          </a:r>
          <a:endParaRPr lang="en-US" sz="2900" kern="1200" dirty="0"/>
        </a:p>
      </dsp:txBody>
      <dsp:txXfrm>
        <a:off x="0" y="2632389"/>
        <a:ext cx="6832212" cy="1316194"/>
      </dsp:txXfrm>
    </dsp:sp>
    <dsp:sp modelId="{103A4922-F08E-4EA6-85D2-E5B1908CB0B7}">
      <dsp:nvSpPr>
        <dsp:cNvPr id="0" name=""/>
        <dsp:cNvSpPr/>
      </dsp:nvSpPr>
      <dsp:spPr>
        <a:xfrm>
          <a:off x="0" y="3948584"/>
          <a:ext cx="683221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B4E75F8-6FD3-4538-A41B-41666C8A411B}">
      <dsp:nvSpPr>
        <dsp:cNvPr id="0" name=""/>
        <dsp:cNvSpPr/>
      </dsp:nvSpPr>
      <dsp:spPr>
        <a:xfrm>
          <a:off x="0" y="3948584"/>
          <a:ext cx="6832212" cy="13161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900" kern="1200" dirty="0"/>
            <a:t>Zarándoklat – </a:t>
          </a:r>
          <a:r>
            <a:rPr lang="hu-HU" sz="2900" kern="1200"/>
            <a:t>szeptember </a:t>
          </a:r>
          <a:r>
            <a:rPr lang="hu-HU" sz="2900" kern="1200" smtClean="0"/>
            <a:t>7., </a:t>
          </a:r>
          <a:r>
            <a:rPr lang="hu-HU" sz="2900" kern="1200" dirty="0"/>
            <a:t>szombat – </a:t>
          </a:r>
          <a:r>
            <a:rPr lang="hu-HU" sz="2900" kern="1200" dirty="0" err="1"/>
            <a:t>Petőfiszállás-Pálosszentkút</a:t>
          </a:r>
          <a:endParaRPr lang="en-US" sz="2900" kern="1200" dirty="0"/>
        </a:p>
      </dsp:txBody>
      <dsp:txXfrm>
        <a:off x="0" y="3948584"/>
        <a:ext cx="6832212" cy="1316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igazgato@kecskemet.piarista.hu" TargetMode="External"/><Relationship Id="rId2" Type="http://schemas.openxmlformats.org/officeDocument/2006/relationships/hyperlink" Target="mailto:gimnazium@kecskemet.piarista.h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0FC0701-3899-4A9F-AC02-491D355B4D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Beiratkozás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B46591B5-0456-44F7-A8E1-2D7B2FEB02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2019.06.25.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3617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9C68C5AF-BF97-4D7E-AC5A-27B8C95FF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hu-HU" sz="2700">
                <a:solidFill>
                  <a:schemeClr val="bg1"/>
                </a:solidFill>
              </a:rPr>
              <a:t>Tanévkezdés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DC4CC7A0-E82F-423A-A5D4-66295C8B8F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6912889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387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44857D2-0E27-45DF-8A47-AA7333E2E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Kapcsolat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7B20414-FBFC-40D5-9962-C713527D6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hlinkClick r:id="rId2"/>
              </a:rPr>
              <a:t>gimnazium@kecskemet.piarista.hu</a:t>
            </a:r>
            <a:endParaRPr lang="hu-HU" dirty="0"/>
          </a:p>
          <a:p>
            <a:r>
              <a:rPr lang="hu-HU" dirty="0">
                <a:hlinkClick r:id="rId3"/>
              </a:rPr>
              <a:t>igazgato@kecskemet.piarista.hu</a:t>
            </a:r>
            <a:endParaRPr lang="hu-HU" dirty="0"/>
          </a:p>
          <a:p>
            <a:r>
              <a:rPr lang="hu-HU" dirty="0"/>
              <a:t>Ügyelet szerdánként 9-12-ig.</a:t>
            </a:r>
          </a:p>
          <a:p>
            <a:r>
              <a:rPr lang="hu-HU" dirty="0"/>
              <a:t>Iskolai </a:t>
            </a:r>
            <a:r>
              <a:rPr lang="hu-HU" dirty="0" smtClean="0"/>
              <a:t>honlapon lesznek további tudnivalók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465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15637AE5-EC7F-4169-B184-30ADF79F8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hu-HU" sz="3200">
                <a:solidFill>
                  <a:schemeClr val="bg1"/>
                </a:solidFill>
              </a:rPr>
              <a:t>Google for Education fiók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080A4391-A71A-43F2-A116-F5F39BC3B2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7564096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424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"/>
          <p:cNvSpPr/>
          <p:nvPr/>
        </p:nvSpPr>
        <p:spPr>
          <a:xfrm>
            <a:off x="0" y="-786"/>
            <a:ext cx="12192000" cy="68541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DDE6C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9" name="Google Shape;39;p1"/>
          <p:cNvSpPr/>
          <p:nvPr/>
        </p:nvSpPr>
        <p:spPr>
          <a:xfrm>
            <a:off x="643467" y="643467"/>
            <a:ext cx="10905000" cy="5260200"/>
          </a:xfrm>
          <a:prstGeom prst="rect">
            <a:avLst/>
          </a:prstGeom>
          <a:solidFill>
            <a:schemeClr val="lt1"/>
          </a:solidFill>
          <a:ln w="12700" cap="sq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1" name="Google Shape;41;p1"/>
          <p:cNvSpPr/>
          <p:nvPr/>
        </p:nvSpPr>
        <p:spPr>
          <a:xfrm>
            <a:off x="-1" y="6061223"/>
            <a:ext cx="1038036" cy="506277"/>
          </a:xfrm>
          <a:custGeom>
            <a:avLst/>
            <a:gdLst/>
            <a:ahLst/>
            <a:cxnLst/>
            <a:rect l="l" t="t" r="r" b="b"/>
            <a:pathLst>
              <a:path w="1038036" h="506277" extrusionOk="0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67" y="643467"/>
            <a:ext cx="10781040" cy="526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>
            <a:extLst>
              <a:ext uri="{FF2B5EF4-FFF2-40B4-BE49-F238E27FC236}">
                <a16:creationId xmlns:a16="http://schemas.microsoft.com/office/drawing/2014/main" id="{54EEEBD9-D37D-42B9-BE64-2C102B1D6E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2F47212-081A-4E41-8623-C5BD41ADDC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89211" y="643467"/>
            <a:ext cx="8959322" cy="5571066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FCD1F62A-4309-48CE-A713-E3B714FE8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0944" y="1152920"/>
            <a:ext cx="8319604" cy="455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69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34699877-13E3-4FC1-B91B-2A8A8FA768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C4CB122-E2DC-4CA5-8B6F-B49249C78D2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267478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AB22E03-3087-4988-9DB5-572918FB95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89212" y="313809"/>
            <a:ext cx="9281055" cy="6222458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4B2A5927-4A36-47DC-BF12-54A96B456DB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823682"/>
            <a:ext cx="3536576" cy="857047"/>
          </a:xfrm>
          <a:prstGeom prst="rightArrow">
            <a:avLst>
              <a:gd name="adj1" fmla="val 100000"/>
              <a:gd name="adj2" fmla="val 44189"/>
            </a:avLst>
          </a:pr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199D7679-9776-4820-AEA9-0D741C03F9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3094" y="1019955"/>
            <a:ext cx="7594802" cy="4670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90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CBC0B5-9E57-4D7F-BCA9-3AB73BF6C9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962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E60EE7F-2246-4D2B-B4B0-22B958F454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7"/>
            <a:ext cx="6406481" cy="5260195"/>
          </a:xfrm>
          <a:prstGeom prst="rect">
            <a:avLst/>
          </a:prstGeom>
          <a:solidFill>
            <a:srgbClr val="FFFFFF"/>
          </a:solidFill>
          <a:ln w="12700" cap="sq">
            <a:solidFill>
              <a:srgbClr val="766F54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id="{EE352EF6-113C-4723-BAE1-C449B65FA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200" y="1237920"/>
            <a:ext cx="5762486" cy="410577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1268047-54AF-4152-9AD2-157673E964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12923" y="643467"/>
            <a:ext cx="4335610" cy="5260195"/>
          </a:xfrm>
          <a:prstGeom prst="rect">
            <a:avLst/>
          </a:prstGeom>
          <a:solidFill>
            <a:srgbClr val="FFFFFF"/>
          </a:solidFill>
          <a:ln w="12700" cap="sq">
            <a:solidFill>
              <a:srgbClr val="766F54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36D73EF9-F875-4009-AE45-240606B75B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7570" y="648937"/>
            <a:ext cx="2826316" cy="525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62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91E2A52-F49C-4972-8533-FFDF7B1E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hu-HU" sz="3200">
                <a:solidFill>
                  <a:schemeClr val="bg1"/>
                </a:solidFill>
              </a:rPr>
              <a:t>Koháry István Alapítvány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40E9FBF9-56C5-482F-974D-0415194EB3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7618197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815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B1935A0A-5448-4F5D-9813-E313F30A4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hu-HU" sz="3200">
                <a:solidFill>
                  <a:schemeClr val="bg1"/>
                </a:solidFill>
              </a:rPr>
              <a:t>Diáksport Egyesület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7294702F-A8FD-40D8-B1DF-1AC39FDA2A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9093393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042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GDPR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Nyilatkozat aláírását kérjük</a:t>
            </a:r>
          </a:p>
          <a:p>
            <a:pPr lvl="1"/>
            <a:r>
              <a:rPr lang="hu-HU" dirty="0" smtClean="0"/>
              <a:t>Szokásos adatok kezelése</a:t>
            </a:r>
          </a:p>
          <a:p>
            <a:pPr lvl="1"/>
            <a:r>
              <a:rPr lang="hu-HU" dirty="0" smtClean="0"/>
              <a:t>Nyilvánosság (fotók, videók honlapon, sajtómegjelenésekben, kiadványokban)</a:t>
            </a:r>
          </a:p>
          <a:p>
            <a:pPr lvl="2"/>
            <a:r>
              <a:rPr lang="hu-HU" dirty="0" smtClean="0"/>
              <a:t>Esetleg sérelmezett fényképeket a honlapról </a:t>
            </a:r>
            <a:r>
              <a:rPr lang="hu-HU" dirty="0" err="1" smtClean="0"/>
              <a:t>eltávoolítjuk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5430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álak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167</Words>
  <Application>Microsoft Office PowerPoint</Application>
  <PresentationFormat>Szélesvásznú</PresentationFormat>
  <Paragraphs>32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Szálak</vt:lpstr>
      <vt:lpstr>Beiratkozás</vt:lpstr>
      <vt:lpstr>Google for Education fiók</vt:lpstr>
      <vt:lpstr>PowerPoint-bemutató</vt:lpstr>
      <vt:lpstr>PowerPoint-bemutató</vt:lpstr>
      <vt:lpstr>PowerPoint-bemutató</vt:lpstr>
      <vt:lpstr>PowerPoint-bemutató</vt:lpstr>
      <vt:lpstr>Koháry István Alapítvány</vt:lpstr>
      <vt:lpstr>Diáksport Egyesület</vt:lpstr>
      <vt:lpstr>GDPR</vt:lpstr>
      <vt:lpstr>Tanévkezdés</vt:lpstr>
      <vt:lpstr>Kapcsolat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Beiratkozás</dc:title>
  <dc:creator>Mikulás Domonkos</dc:creator>
  <cp:lastModifiedBy>Suba Adrienne</cp:lastModifiedBy>
  <cp:revision>5</cp:revision>
  <dcterms:modified xsi:type="dcterms:W3CDTF">2019-06-25T07:43:10Z</dcterms:modified>
</cp:coreProperties>
</file>